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6" r:id="rId10"/>
    <p:sldId id="268"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2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AB6887D-1647-4351-A658-6D92F0F522A6}"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FEAFE8D-5DC0-4F39-B47C-DC8E494351EB}"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34FAD4C-C591-420D-BE2A-21D8E429C908}"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191383E-B90D-4166-B86E-E83941D6A4DF}"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86AF2E2-7570-497E-95A0-081A7DC53A06}"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79EA971-E711-4117-8363-64A180B6653E}"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4961ED9D-37AA-40CC-B6A7-6592C2969244}"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D4F81F88-D99D-4D1F-98B0-0AD50395C73B}"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92744924-F625-43DD-B8E7-9013356AE0A2}"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61456C6E-E864-449F-9914-90EE8195943D}"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297101B-C436-4505-8CBD-0D8891EF97DD}"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7443E90-1BEF-48BA-99AB-0857CC84881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rgbClr val="C0C0C0"/>
          </a:solidFill>
        </p:spPr>
        <p:txBody>
          <a:bodyPr/>
          <a:lstStyle/>
          <a:p>
            <a:r>
              <a:rPr lang="ru-RU" sz="4000" b="1">
                <a:solidFill>
                  <a:srgbClr val="A50021"/>
                </a:solidFill>
                <a:latin typeface="Bookman Old Style" pitchFamily="18" charset="0"/>
              </a:rPr>
              <a:t>Комментарии к разделу «Письмо»</a:t>
            </a:r>
          </a:p>
        </p:txBody>
      </p:sp>
      <p:sp>
        <p:nvSpPr>
          <p:cNvPr id="3075" name="Rectangle 3"/>
          <p:cNvSpPr>
            <a:spLocks noGrp="1" noChangeArrowheads="1"/>
          </p:cNvSpPr>
          <p:nvPr>
            <p:ph type="body" idx="1"/>
          </p:nvPr>
        </p:nvSpPr>
        <p:spPr>
          <a:xfrm>
            <a:off x="457200" y="1600200"/>
            <a:ext cx="8229600" cy="4924425"/>
          </a:xfrm>
          <a:gradFill rotWithShape="1">
            <a:gsLst>
              <a:gs pos="0">
                <a:schemeClr val="bg2">
                  <a:alpha val="74001"/>
                </a:schemeClr>
              </a:gs>
              <a:gs pos="100000">
                <a:schemeClr val="bg1">
                  <a:alpha val="46001"/>
                </a:schemeClr>
              </a:gs>
            </a:gsLst>
            <a:path path="rect">
              <a:fillToRect r="100000" b="100000"/>
            </a:path>
          </a:gradFill>
        </p:spPr>
        <p:txBody>
          <a:bodyPr/>
          <a:lstStyle/>
          <a:p>
            <a:pPr>
              <a:buFontTx/>
              <a:buNone/>
            </a:pPr>
            <a:r>
              <a:rPr lang="ru-RU" sz="3600" b="1">
                <a:latin typeface="Bookman Old Style" pitchFamily="18" charset="0"/>
              </a:rPr>
              <a:t>Личное письмо (С1) оценивается по двум </a:t>
            </a:r>
            <a:r>
              <a:rPr lang="ru-RU" altLang="ja-JP" sz="3600" b="1">
                <a:latin typeface="Bookman Old Style" pitchFamily="18" charset="0"/>
              </a:rPr>
              <a:t>критериям, а именно, </a:t>
            </a:r>
          </a:p>
          <a:p>
            <a:pPr>
              <a:buFontTx/>
              <a:buNone/>
            </a:pPr>
            <a:r>
              <a:rPr lang="ru-RU" altLang="ja-JP" sz="3600" b="1">
                <a:solidFill>
                  <a:srgbClr val="A50021"/>
                </a:solidFill>
                <a:latin typeface="Bookman Old Style" pitchFamily="18" charset="0"/>
              </a:rPr>
              <a:t>«Решение коммуникативной задачи (содержание)»</a:t>
            </a:r>
            <a:r>
              <a:rPr lang="ru-RU" altLang="ja-JP" sz="3600" b="1">
                <a:latin typeface="Bookman Old Style" pitchFamily="18" charset="0"/>
              </a:rPr>
              <a:t> (максимально З балла) и </a:t>
            </a:r>
            <a:r>
              <a:rPr lang="ru-RU" altLang="ja-JP" sz="3600" b="1">
                <a:solidFill>
                  <a:srgbClr val="A50021"/>
                </a:solidFill>
                <a:latin typeface="Bookman Old Style" pitchFamily="18" charset="0"/>
              </a:rPr>
              <a:t>«Организация текста»</a:t>
            </a:r>
          </a:p>
          <a:p>
            <a:pPr>
              <a:buFontTx/>
              <a:buNone/>
            </a:pPr>
            <a:r>
              <a:rPr lang="ru-RU" altLang="ja-JP" sz="3600" b="1">
                <a:latin typeface="Bookman Old Style" pitchFamily="18" charset="0"/>
              </a:rPr>
              <a:t> (максимально — 3 балла).</a:t>
            </a:r>
            <a:endParaRPr lang="ru-RU" sz="3600" b="1">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1" nodeType="clickEffect">
                                  <p:stCondLst>
                                    <p:cond delay="0"/>
                                  </p:stCondLst>
                                  <p:iterate type="lt">
                                    <p:tmPct val="50000"/>
                                  </p:iterate>
                                  <p:childTnLst>
                                    <p:set>
                                      <p:cBhvr>
                                        <p:cTn id="6" dur="1" fill="hold">
                                          <p:stCondLst>
                                            <p:cond delay="0"/>
                                          </p:stCondLst>
                                        </p:cTn>
                                        <p:tgtEl>
                                          <p:spTgt spid="3074"/>
                                        </p:tgtEl>
                                        <p:attrNameLst>
                                          <p:attrName>style.visibility</p:attrName>
                                        </p:attrNameLst>
                                      </p:cBhvr>
                                      <p:to>
                                        <p:strVal val="visible"/>
                                      </p:to>
                                    </p:set>
                                    <p:anim calcmode="discrete" valueType="clr">
                                      <p:cBhvr override="childStyle">
                                        <p:cTn id="7" dur="80"/>
                                        <p:tgtEl>
                                          <p:spTgt spid="307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4"/>
                                        </p:tgtEl>
                                        <p:attrNameLst>
                                          <p:attrName>fillcolor</p:attrName>
                                        </p:attrNameLst>
                                      </p:cBhvr>
                                      <p:tavLst>
                                        <p:tav tm="0">
                                          <p:val>
                                            <p:clrVal>
                                              <a:schemeClr val="accent2"/>
                                            </p:clrVal>
                                          </p:val>
                                        </p:tav>
                                        <p:tav tm="50000">
                                          <p:val>
                                            <p:clrVal>
                                              <a:schemeClr val="hlink"/>
                                            </p:clrVal>
                                          </p:val>
                                        </p:tav>
                                      </p:tavLst>
                                    </p:anim>
                                    <p:set>
                                      <p:cBhvr>
                                        <p:cTn id="9" dur="80"/>
                                        <p:tgtEl>
                                          <p:spTgt spid="307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075">
                                            <p:txEl>
                                              <p:pRg st="0" end="0"/>
                                            </p:txEl>
                                          </p:spTgt>
                                        </p:tgtEl>
                                        <p:attrNameLst>
                                          <p:attrName>style.visibility</p:attrName>
                                        </p:attrNameLst>
                                      </p:cBhvr>
                                      <p:to>
                                        <p:strVal val="visible"/>
                                      </p:to>
                                    </p:set>
                                    <p:anim calcmode="discrete" valueType="clr">
                                      <p:cBhvr override="childStyle">
                                        <p:cTn id="14" dur="80"/>
                                        <p:tgtEl>
                                          <p:spTgt spid="307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75">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3075">
                                            <p:txEl>
                                              <p:pRg st="0" end="0"/>
                                            </p:txEl>
                                          </p:spTgt>
                                        </p:tgtEl>
                                        <p:attrNameLst>
                                          <p:attrName>fill.type</p:attrName>
                                        </p:attrNameLst>
                                      </p:cBhvr>
                                      <p:to>
                                        <p:strVal val="solid"/>
                                      </p:to>
                                    </p:set>
                                  </p:childTnLst>
                                </p:cTn>
                              </p:par>
                            </p:childTnLst>
                          </p:cTn>
                        </p:par>
                        <p:par>
                          <p:cTn id="17" fill="hold">
                            <p:stCondLst>
                              <p:cond delay="2080"/>
                            </p:stCondLst>
                            <p:childTnLst>
                              <p:par>
                                <p:cTn id="18" presetID="27" presetClass="entr" presetSubtype="0" fill="hold" nodeType="afterEffect">
                                  <p:stCondLst>
                                    <p:cond delay="0"/>
                                  </p:stCondLst>
                                  <p:iterate type="lt">
                                    <p:tmPct val="50000"/>
                                  </p:iterate>
                                  <p:childTnLst>
                                    <p:set>
                                      <p:cBhvr>
                                        <p:cTn id="19" dur="1" fill="hold">
                                          <p:stCondLst>
                                            <p:cond delay="0"/>
                                          </p:stCondLst>
                                        </p:cTn>
                                        <p:tgtEl>
                                          <p:spTgt spid="3075">
                                            <p:txEl>
                                              <p:pRg st="1" end="1"/>
                                            </p:txEl>
                                          </p:spTgt>
                                        </p:tgtEl>
                                        <p:attrNameLst>
                                          <p:attrName>style.visibility</p:attrName>
                                        </p:attrNameLst>
                                      </p:cBhvr>
                                      <p:to>
                                        <p:strVal val="visible"/>
                                      </p:to>
                                    </p:set>
                                    <p:anim calcmode="discrete" valueType="clr">
                                      <p:cBhvr override="childStyle">
                                        <p:cTn id="20" dur="80"/>
                                        <p:tgtEl>
                                          <p:spTgt spid="307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075">
                                            <p:txEl>
                                              <p:pRg st="1" end="1"/>
                                            </p:txEl>
                                          </p:spTgt>
                                        </p:tgtEl>
                                        <p:attrNameLst>
                                          <p:attrName>fillcolor</p:attrName>
                                        </p:attrNameLst>
                                      </p:cBhvr>
                                      <p:tavLst>
                                        <p:tav tm="0">
                                          <p:val>
                                            <p:clrVal>
                                              <a:schemeClr val="accent2"/>
                                            </p:clrVal>
                                          </p:val>
                                        </p:tav>
                                        <p:tav tm="50000">
                                          <p:val>
                                            <p:clrVal>
                                              <a:schemeClr val="hlink"/>
                                            </p:clrVal>
                                          </p:val>
                                        </p:tav>
                                      </p:tavLst>
                                    </p:anim>
                                    <p:set>
                                      <p:cBhvr>
                                        <p:cTn id="22" dur="80"/>
                                        <p:tgtEl>
                                          <p:spTgt spid="3075">
                                            <p:txEl>
                                              <p:pRg st="1" end="1"/>
                                            </p:txEl>
                                          </p:spTgt>
                                        </p:tgtEl>
                                        <p:attrNameLst>
                                          <p:attrName>fill.type</p:attrName>
                                        </p:attrNameLst>
                                      </p:cBhvr>
                                      <p:to>
                                        <p:strVal val="solid"/>
                                      </p:to>
                                    </p:set>
                                  </p:childTnLst>
                                </p:cTn>
                              </p:par>
                            </p:childTnLst>
                          </p:cTn>
                        </p:par>
                        <p:par>
                          <p:cTn id="23" fill="hold">
                            <p:stCondLst>
                              <p:cond delay="536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075">
                                            <p:txEl>
                                              <p:pRg st="2" end="2"/>
                                            </p:txEl>
                                          </p:spTgt>
                                        </p:tgtEl>
                                        <p:attrNameLst>
                                          <p:attrName>style.visibility</p:attrName>
                                        </p:attrNameLst>
                                      </p:cBhvr>
                                      <p:to>
                                        <p:strVal val="visible"/>
                                      </p:to>
                                    </p:set>
                                    <p:anim calcmode="discrete" valueType="clr">
                                      <p:cBhvr override="childStyle">
                                        <p:cTn id="26" dur="80"/>
                                        <p:tgtEl>
                                          <p:spTgt spid="307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075">
                                            <p:txEl>
                                              <p:pRg st="2" end="2"/>
                                            </p:txEl>
                                          </p:spTgt>
                                        </p:tgtEl>
                                        <p:attrNameLst>
                                          <p:attrName>fillcolor</p:attrName>
                                        </p:attrNameLst>
                                      </p:cBhvr>
                                      <p:tavLst>
                                        <p:tav tm="0">
                                          <p:val>
                                            <p:clrVal>
                                              <a:schemeClr val="accent2"/>
                                            </p:clrVal>
                                          </p:val>
                                        </p:tav>
                                        <p:tav tm="50000">
                                          <p:val>
                                            <p:clrVal>
                                              <a:schemeClr val="hlink"/>
                                            </p:clrVal>
                                          </p:val>
                                        </p:tav>
                                      </p:tavLst>
                                    </p:anim>
                                    <p:set>
                                      <p:cBhvr>
                                        <p:cTn id="28" dur="80"/>
                                        <p:tgtEl>
                                          <p:spTgt spid="3075">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flipV="1">
            <a:off x="457200" y="188913"/>
            <a:ext cx="8229600" cy="85725"/>
          </a:xfrm>
        </p:spPr>
        <p:txBody>
          <a:bodyPr/>
          <a:lstStyle/>
          <a:p>
            <a:endParaRPr lang="ru-RU" sz="4000"/>
          </a:p>
        </p:txBody>
      </p:sp>
      <p:sp>
        <p:nvSpPr>
          <p:cNvPr id="22531" name="Rectangle 3"/>
          <p:cNvSpPr>
            <a:spLocks noGrp="1" noChangeArrowheads="1"/>
          </p:cNvSpPr>
          <p:nvPr>
            <p:ph type="body" idx="1"/>
          </p:nvPr>
        </p:nvSpPr>
        <p:spPr>
          <a:xfrm>
            <a:off x="323850" y="188913"/>
            <a:ext cx="8569325" cy="6480175"/>
          </a:xfrm>
          <a:solidFill>
            <a:schemeClr val="bg1">
              <a:alpha val="59000"/>
            </a:schemeClr>
          </a:solidFill>
        </p:spPr>
        <p:txBody>
          <a:bodyPr/>
          <a:lstStyle/>
          <a:p>
            <a:pPr>
              <a:lnSpc>
                <a:spcPct val="80000"/>
              </a:lnSpc>
              <a:buFontTx/>
              <a:buNone/>
            </a:pPr>
            <a:r>
              <a:rPr lang="en-US" sz="800" b="1">
                <a:solidFill>
                  <a:schemeClr val="bg1"/>
                </a:solidFill>
              </a:rPr>
              <a:t>								</a:t>
            </a:r>
            <a:r>
              <a:rPr lang="en-US" sz="1600" b="1">
                <a:latin typeface="Bookman Old Style" pitchFamily="18" charset="0"/>
              </a:rPr>
              <a:t>Novorossiysk</a:t>
            </a:r>
          </a:p>
          <a:p>
            <a:pPr>
              <a:lnSpc>
                <a:spcPct val="80000"/>
              </a:lnSpc>
              <a:buFontTx/>
              <a:buNone/>
            </a:pPr>
            <a:r>
              <a:rPr lang="en-US" sz="1600" b="1">
                <a:latin typeface="Bookman Old Style" pitchFamily="18" charset="0"/>
              </a:rPr>
              <a:t>								Russia</a:t>
            </a:r>
          </a:p>
          <a:p>
            <a:pPr>
              <a:lnSpc>
                <a:spcPct val="80000"/>
              </a:lnSpc>
              <a:buFontTx/>
              <a:buNone/>
            </a:pPr>
            <a:r>
              <a:rPr lang="en-US" sz="1600" b="1">
                <a:latin typeface="Bookman Old Style" pitchFamily="18" charset="0"/>
              </a:rPr>
              <a:t>								26 January 2009</a:t>
            </a:r>
          </a:p>
          <a:p>
            <a:pPr>
              <a:lnSpc>
                <a:spcPct val="80000"/>
              </a:lnSpc>
              <a:buFontTx/>
              <a:buNone/>
            </a:pPr>
            <a:r>
              <a:rPr lang="en-US" sz="1800" b="1">
                <a:latin typeface="Bookman Old Style" pitchFamily="18" charset="0"/>
              </a:rPr>
              <a:t>Dear Jake,</a:t>
            </a:r>
          </a:p>
          <a:p>
            <a:pPr>
              <a:lnSpc>
                <a:spcPct val="80000"/>
              </a:lnSpc>
              <a:buFontTx/>
              <a:buNone/>
            </a:pPr>
            <a:endParaRPr lang="en-US" sz="1800" b="1">
              <a:latin typeface="Bookman Old Style" pitchFamily="18" charset="0"/>
            </a:endParaRPr>
          </a:p>
          <a:p>
            <a:pPr>
              <a:lnSpc>
                <a:spcPct val="80000"/>
              </a:lnSpc>
              <a:buFontTx/>
              <a:buNone/>
            </a:pPr>
            <a:r>
              <a:rPr lang="en-US" sz="1800" b="1">
                <a:latin typeface="Bookman Old Style" pitchFamily="18" charset="0"/>
              </a:rPr>
              <a:t>Thanks for your letter. I was glad to receive it.</a:t>
            </a:r>
          </a:p>
          <a:p>
            <a:pPr>
              <a:lnSpc>
                <a:spcPct val="80000"/>
              </a:lnSpc>
              <a:buFontTx/>
              <a:buNone/>
            </a:pPr>
            <a:endParaRPr lang="en-US" sz="1800" b="1">
              <a:latin typeface="Bookman Old Style" pitchFamily="18" charset="0"/>
            </a:endParaRPr>
          </a:p>
          <a:p>
            <a:pPr>
              <a:lnSpc>
                <a:spcPct val="80000"/>
              </a:lnSpc>
              <a:buFontTx/>
              <a:buNone/>
            </a:pPr>
            <a:r>
              <a:rPr lang="en-US" sz="1800" b="1">
                <a:latin typeface="Bookman Old Style" pitchFamily="18" charset="0"/>
              </a:rPr>
              <a:t>Yes, I'm working very hard at school at the moment too because I </a:t>
            </a:r>
          </a:p>
          <a:p>
            <a:pPr>
              <a:lnSpc>
                <a:spcPct val="80000"/>
              </a:lnSpc>
              <a:buFontTx/>
              <a:buNone/>
            </a:pPr>
            <a:r>
              <a:rPr lang="en-US" sz="1800" b="1">
                <a:latin typeface="Bookman Old Style" pitchFamily="18" charset="0"/>
              </a:rPr>
              <a:t>also have my final exams at end of the year. I'm going to take eight </a:t>
            </a:r>
          </a:p>
          <a:p>
            <a:pPr>
              <a:lnSpc>
                <a:spcPct val="80000"/>
              </a:lnSpc>
              <a:buFontTx/>
              <a:buNone/>
            </a:pPr>
            <a:r>
              <a:rPr lang="en-US" sz="1800" b="1">
                <a:latin typeface="Bookman Old Style" pitchFamily="18" charset="0"/>
              </a:rPr>
              <a:t>exams in all subjects, including English. The teachers are giving us </a:t>
            </a:r>
          </a:p>
          <a:p>
            <a:pPr>
              <a:lnSpc>
                <a:spcPct val="80000"/>
              </a:lnSpc>
              <a:buFontTx/>
              <a:buNone/>
            </a:pPr>
            <a:r>
              <a:rPr lang="en-US" sz="1800" b="1">
                <a:latin typeface="Bookman Old Style" pitchFamily="18" charset="0"/>
              </a:rPr>
              <a:t>lot of homework and it's hard to do all of it, so I'm not going out very </a:t>
            </a:r>
          </a:p>
          <a:p>
            <a:pPr>
              <a:lnSpc>
                <a:spcPct val="80000"/>
              </a:lnSpc>
              <a:buFontTx/>
              <a:buNone/>
            </a:pPr>
            <a:r>
              <a:rPr lang="en-US" sz="1800" b="1">
                <a:latin typeface="Bookman Old Style" pitchFamily="18" charset="0"/>
              </a:rPr>
              <a:t>much.</a:t>
            </a:r>
          </a:p>
          <a:p>
            <a:pPr>
              <a:lnSpc>
                <a:spcPct val="80000"/>
              </a:lnSpc>
              <a:buFontTx/>
              <a:buNone/>
            </a:pPr>
            <a:endParaRPr lang="en-US" sz="1800" b="1">
              <a:latin typeface="Bookman Old Style" pitchFamily="18" charset="0"/>
            </a:endParaRPr>
          </a:p>
          <a:p>
            <a:pPr>
              <a:lnSpc>
                <a:spcPct val="80000"/>
              </a:lnSpc>
              <a:buFontTx/>
              <a:buNone/>
            </a:pPr>
            <a:r>
              <a:rPr lang="en-US" sz="1800" b="1">
                <a:latin typeface="Bookman Old Style" pitchFamily="18" charset="0"/>
              </a:rPr>
              <a:t>After the exams, I'm going to get a job for summer. I'd like to have a </a:t>
            </a:r>
          </a:p>
          <a:p>
            <a:pPr>
              <a:lnSpc>
                <a:spcPct val="80000"/>
              </a:lnSpc>
              <a:buFontTx/>
              <a:buNone/>
            </a:pPr>
            <a:r>
              <a:rPr lang="en-US" sz="1800" b="1">
                <a:latin typeface="Bookman Old Style" pitchFamily="18" charset="0"/>
              </a:rPr>
              <a:t>holiday but I can't afford to. I'm probably going to work in shop. After </a:t>
            </a:r>
          </a:p>
          <a:p>
            <a:pPr>
              <a:lnSpc>
                <a:spcPct val="80000"/>
              </a:lnSpc>
              <a:buFontTx/>
              <a:buNone/>
            </a:pPr>
            <a:r>
              <a:rPr lang="en-US" sz="1800" b="1">
                <a:latin typeface="Bookman Old Style" pitchFamily="18" charset="0"/>
              </a:rPr>
              <a:t>that, I'm hoping to go to university. If my exam results are good </a:t>
            </a:r>
          </a:p>
          <a:p>
            <a:pPr>
              <a:lnSpc>
                <a:spcPct val="80000"/>
              </a:lnSpc>
              <a:buFontTx/>
              <a:buNone/>
            </a:pPr>
            <a:r>
              <a:rPr lang="en-US" sz="1800" b="1">
                <a:latin typeface="Bookman Old Style" pitchFamily="18" charset="0"/>
              </a:rPr>
              <a:t>enough, I'll go to the local university and do business degree course </a:t>
            </a:r>
          </a:p>
          <a:p>
            <a:pPr>
              <a:lnSpc>
                <a:spcPct val="80000"/>
              </a:lnSpc>
              <a:buFontTx/>
              <a:buNone/>
            </a:pPr>
            <a:r>
              <a:rPr lang="en-US" sz="1800" b="1">
                <a:latin typeface="Bookman Old Style" pitchFamily="18" charset="0"/>
              </a:rPr>
              <a:t>for three years. I hope you're well and not working too hard! </a:t>
            </a:r>
          </a:p>
          <a:p>
            <a:pPr>
              <a:lnSpc>
                <a:spcPct val="80000"/>
              </a:lnSpc>
              <a:buFontTx/>
              <a:buNone/>
            </a:pPr>
            <a:endParaRPr lang="en-US" sz="1800" b="1">
              <a:latin typeface="Bookman Old Style" pitchFamily="18" charset="0"/>
            </a:endParaRPr>
          </a:p>
          <a:p>
            <a:pPr>
              <a:lnSpc>
                <a:spcPct val="80000"/>
              </a:lnSpc>
              <a:buFontTx/>
              <a:buNone/>
            </a:pPr>
            <a:r>
              <a:rPr lang="en-US" sz="1800" b="1">
                <a:latin typeface="Bookman Old Style" pitchFamily="18" charset="0"/>
              </a:rPr>
              <a:t>Well I have to go, a lot of homework to do.</a:t>
            </a:r>
          </a:p>
          <a:p>
            <a:pPr>
              <a:lnSpc>
                <a:spcPct val="80000"/>
              </a:lnSpc>
              <a:buFontTx/>
              <a:buNone/>
            </a:pPr>
            <a:endParaRPr lang="en-US" sz="1800" b="1">
              <a:latin typeface="Bookman Old Style" pitchFamily="18" charset="0"/>
            </a:endParaRPr>
          </a:p>
          <a:p>
            <a:pPr>
              <a:lnSpc>
                <a:spcPct val="80000"/>
              </a:lnSpc>
              <a:buFontTx/>
              <a:buNone/>
            </a:pPr>
            <a:r>
              <a:rPr lang="en-US" sz="1800" b="1">
                <a:latin typeface="Bookman Old Style" pitchFamily="18" charset="0"/>
              </a:rPr>
              <a:t>Get in touch  soon.</a:t>
            </a:r>
          </a:p>
          <a:p>
            <a:pPr>
              <a:lnSpc>
                <a:spcPct val="80000"/>
              </a:lnSpc>
              <a:buFontTx/>
              <a:buNone/>
            </a:pPr>
            <a:r>
              <a:rPr lang="en-US" sz="1800" b="1">
                <a:latin typeface="Bookman Old Style" pitchFamily="18" charset="0"/>
              </a:rPr>
              <a:t>All the best,</a:t>
            </a:r>
          </a:p>
          <a:p>
            <a:pPr>
              <a:lnSpc>
                <a:spcPct val="80000"/>
              </a:lnSpc>
              <a:buFontTx/>
              <a:buNone/>
            </a:pPr>
            <a:r>
              <a:rPr lang="en-US" sz="1800" b="1">
                <a:latin typeface="Bookman Old Style" pitchFamily="18" charset="0"/>
              </a:rPr>
              <a:t>Inna</a:t>
            </a:r>
            <a:endParaRPr lang="ru-RU" sz="1800" b="1">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22531">
                                            <p:bg/>
                                          </p:spTgt>
                                        </p:tgtEl>
                                        <p:attrNameLst>
                                          <p:attrName>style.visibility</p:attrName>
                                        </p:attrNameLst>
                                      </p:cBhvr>
                                      <p:to>
                                        <p:strVal val="visible"/>
                                      </p:to>
                                    </p:set>
                                    <p:animEffect transition="in" filter="fade">
                                      <p:cBhvr>
                                        <p:cTn id="7" dur="2000"/>
                                        <p:tgtEl>
                                          <p:spTgt spid="22531">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2531">
                                            <p:txEl>
                                              <p:pRg st="0" end="0"/>
                                            </p:txEl>
                                          </p:spTgt>
                                        </p:tgtEl>
                                        <p:attrNameLst>
                                          <p:attrName>style.visibility</p:attrName>
                                        </p:attrNameLst>
                                      </p:cBhvr>
                                      <p:to>
                                        <p:strVal val="visible"/>
                                      </p:to>
                                    </p:set>
                                    <p:animEffect transition="in" filter="fade">
                                      <p:cBhvr>
                                        <p:cTn id="11" dur="2000"/>
                                        <p:tgtEl>
                                          <p:spTgt spid="2253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2531">
                                            <p:txEl>
                                              <p:pRg st="1" end="1"/>
                                            </p:txEl>
                                          </p:spTgt>
                                        </p:tgtEl>
                                        <p:attrNameLst>
                                          <p:attrName>style.visibility</p:attrName>
                                        </p:attrNameLst>
                                      </p:cBhvr>
                                      <p:to>
                                        <p:strVal val="visible"/>
                                      </p:to>
                                    </p:set>
                                    <p:animEffect transition="in" filter="fade">
                                      <p:cBhvr>
                                        <p:cTn id="16" dur="2000"/>
                                        <p:tgtEl>
                                          <p:spTgt spid="2253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2531">
                                            <p:txEl>
                                              <p:pRg st="2" end="2"/>
                                            </p:txEl>
                                          </p:spTgt>
                                        </p:tgtEl>
                                        <p:attrNameLst>
                                          <p:attrName>style.visibility</p:attrName>
                                        </p:attrNameLst>
                                      </p:cBhvr>
                                      <p:to>
                                        <p:strVal val="visible"/>
                                      </p:to>
                                    </p:set>
                                    <p:animEffect transition="in" filter="fade">
                                      <p:cBhvr>
                                        <p:cTn id="21" dur="2000"/>
                                        <p:tgtEl>
                                          <p:spTgt spid="2253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2531">
                                            <p:txEl>
                                              <p:pRg st="3" end="3"/>
                                            </p:txEl>
                                          </p:spTgt>
                                        </p:tgtEl>
                                        <p:attrNameLst>
                                          <p:attrName>style.visibility</p:attrName>
                                        </p:attrNameLst>
                                      </p:cBhvr>
                                      <p:to>
                                        <p:strVal val="visible"/>
                                      </p:to>
                                    </p:set>
                                    <p:animEffect transition="in" filter="fade">
                                      <p:cBhvr>
                                        <p:cTn id="26" dur="2000"/>
                                        <p:tgtEl>
                                          <p:spTgt spid="22531">
                                            <p:txEl>
                                              <p:pRg st="3" end="3"/>
                                            </p:txEl>
                                          </p:spTgt>
                                        </p:tgtEl>
                                      </p:cBhvr>
                                    </p:animEffect>
                                  </p:childTnLst>
                                </p:cTn>
                              </p:par>
                            </p:childTnLst>
                          </p:cTn>
                        </p:par>
                        <p:par>
                          <p:cTn id="27" fill="hold">
                            <p:stCondLst>
                              <p:cond delay="2000"/>
                            </p:stCondLst>
                            <p:childTnLst>
                              <p:par>
                                <p:cTn id="28" presetID="10" presetClass="entr" presetSubtype="0" fill="hold" grpId="0" nodeType="afterEffect">
                                  <p:stCondLst>
                                    <p:cond delay="0"/>
                                  </p:stCondLst>
                                  <p:childTnLst>
                                    <p:set>
                                      <p:cBhvr>
                                        <p:cTn id="29" dur="1" fill="hold">
                                          <p:stCondLst>
                                            <p:cond delay="0"/>
                                          </p:stCondLst>
                                        </p:cTn>
                                        <p:tgtEl>
                                          <p:spTgt spid="22531">
                                            <p:txEl>
                                              <p:pRg st="5" end="5"/>
                                            </p:txEl>
                                          </p:spTgt>
                                        </p:tgtEl>
                                        <p:attrNameLst>
                                          <p:attrName>style.visibility</p:attrName>
                                        </p:attrNameLst>
                                      </p:cBhvr>
                                      <p:to>
                                        <p:strVal val="visible"/>
                                      </p:to>
                                    </p:set>
                                    <p:animEffect transition="in" filter="fade">
                                      <p:cBhvr>
                                        <p:cTn id="30" dur="2000"/>
                                        <p:tgtEl>
                                          <p:spTgt spid="22531">
                                            <p:txEl>
                                              <p:pRg st="5" end="5"/>
                                            </p:txEl>
                                          </p:spTgt>
                                        </p:tgtEl>
                                      </p:cBhvr>
                                    </p:animEffect>
                                  </p:childTnLst>
                                </p:cTn>
                              </p:par>
                            </p:childTnLst>
                          </p:cTn>
                        </p:par>
                        <p:par>
                          <p:cTn id="31" fill="hold">
                            <p:stCondLst>
                              <p:cond delay="4000"/>
                            </p:stCondLst>
                            <p:childTnLst>
                              <p:par>
                                <p:cTn id="32" presetID="10" presetClass="entr" presetSubtype="0" fill="hold" grpId="0" nodeType="afterEffect">
                                  <p:stCondLst>
                                    <p:cond delay="0"/>
                                  </p:stCondLst>
                                  <p:childTnLst>
                                    <p:set>
                                      <p:cBhvr>
                                        <p:cTn id="33" dur="1" fill="hold">
                                          <p:stCondLst>
                                            <p:cond delay="0"/>
                                          </p:stCondLst>
                                        </p:cTn>
                                        <p:tgtEl>
                                          <p:spTgt spid="22531">
                                            <p:txEl>
                                              <p:pRg st="7" end="7"/>
                                            </p:txEl>
                                          </p:spTgt>
                                        </p:tgtEl>
                                        <p:attrNameLst>
                                          <p:attrName>style.visibility</p:attrName>
                                        </p:attrNameLst>
                                      </p:cBhvr>
                                      <p:to>
                                        <p:strVal val="visible"/>
                                      </p:to>
                                    </p:set>
                                    <p:animEffect transition="in" filter="fade">
                                      <p:cBhvr>
                                        <p:cTn id="34" dur="2000"/>
                                        <p:tgtEl>
                                          <p:spTgt spid="22531">
                                            <p:txEl>
                                              <p:pRg st="7" end="7"/>
                                            </p:txEl>
                                          </p:spTgt>
                                        </p:tgtEl>
                                      </p:cBhvr>
                                    </p:animEffect>
                                  </p:childTnLst>
                                </p:cTn>
                              </p:par>
                            </p:childTnLst>
                          </p:cTn>
                        </p:par>
                        <p:par>
                          <p:cTn id="35" fill="hold">
                            <p:stCondLst>
                              <p:cond delay="6000"/>
                            </p:stCondLst>
                            <p:childTnLst>
                              <p:par>
                                <p:cTn id="36" presetID="10" presetClass="entr" presetSubtype="0" fill="hold" grpId="0" nodeType="afterEffect">
                                  <p:stCondLst>
                                    <p:cond delay="0"/>
                                  </p:stCondLst>
                                  <p:childTnLst>
                                    <p:set>
                                      <p:cBhvr>
                                        <p:cTn id="37" dur="1" fill="hold">
                                          <p:stCondLst>
                                            <p:cond delay="0"/>
                                          </p:stCondLst>
                                        </p:cTn>
                                        <p:tgtEl>
                                          <p:spTgt spid="22531">
                                            <p:txEl>
                                              <p:pRg st="8" end="8"/>
                                            </p:txEl>
                                          </p:spTgt>
                                        </p:tgtEl>
                                        <p:attrNameLst>
                                          <p:attrName>style.visibility</p:attrName>
                                        </p:attrNameLst>
                                      </p:cBhvr>
                                      <p:to>
                                        <p:strVal val="visible"/>
                                      </p:to>
                                    </p:set>
                                    <p:animEffect transition="in" filter="fade">
                                      <p:cBhvr>
                                        <p:cTn id="38" dur="2000"/>
                                        <p:tgtEl>
                                          <p:spTgt spid="22531">
                                            <p:txEl>
                                              <p:pRg st="8" end="8"/>
                                            </p:txEl>
                                          </p:spTgt>
                                        </p:tgtEl>
                                      </p:cBhvr>
                                    </p:animEffect>
                                  </p:childTnLst>
                                </p:cTn>
                              </p:par>
                            </p:childTnLst>
                          </p:cTn>
                        </p:par>
                        <p:par>
                          <p:cTn id="39" fill="hold">
                            <p:stCondLst>
                              <p:cond delay="8000"/>
                            </p:stCondLst>
                            <p:childTnLst>
                              <p:par>
                                <p:cTn id="40" presetID="10" presetClass="entr" presetSubtype="0" fill="hold" grpId="0" nodeType="afterEffect">
                                  <p:stCondLst>
                                    <p:cond delay="0"/>
                                  </p:stCondLst>
                                  <p:childTnLst>
                                    <p:set>
                                      <p:cBhvr>
                                        <p:cTn id="41" dur="1" fill="hold">
                                          <p:stCondLst>
                                            <p:cond delay="0"/>
                                          </p:stCondLst>
                                        </p:cTn>
                                        <p:tgtEl>
                                          <p:spTgt spid="22531">
                                            <p:txEl>
                                              <p:pRg st="9" end="9"/>
                                            </p:txEl>
                                          </p:spTgt>
                                        </p:tgtEl>
                                        <p:attrNameLst>
                                          <p:attrName>style.visibility</p:attrName>
                                        </p:attrNameLst>
                                      </p:cBhvr>
                                      <p:to>
                                        <p:strVal val="visible"/>
                                      </p:to>
                                    </p:set>
                                    <p:animEffect transition="in" filter="fade">
                                      <p:cBhvr>
                                        <p:cTn id="42" dur="2000"/>
                                        <p:tgtEl>
                                          <p:spTgt spid="22531">
                                            <p:txEl>
                                              <p:pRg st="9" end="9"/>
                                            </p:txEl>
                                          </p:spTgt>
                                        </p:tgtEl>
                                      </p:cBhvr>
                                    </p:animEffect>
                                  </p:childTnLst>
                                </p:cTn>
                              </p:par>
                            </p:childTnLst>
                          </p:cTn>
                        </p:par>
                        <p:par>
                          <p:cTn id="43" fill="hold">
                            <p:stCondLst>
                              <p:cond delay="10000"/>
                            </p:stCondLst>
                            <p:childTnLst>
                              <p:par>
                                <p:cTn id="44" presetID="10" presetClass="entr" presetSubtype="0" fill="hold" grpId="0" nodeType="afterEffect">
                                  <p:stCondLst>
                                    <p:cond delay="0"/>
                                  </p:stCondLst>
                                  <p:childTnLst>
                                    <p:set>
                                      <p:cBhvr>
                                        <p:cTn id="45" dur="1" fill="hold">
                                          <p:stCondLst>
                                            <p:cond delay="0"/>
                                          </p:stCondLst>
                                        </p:cTn>
                                        <p:tgtEl>
                                          <p:spTgt spid="22531">
                                            <p:txEl>
                                              <p:pRg st="10" end="10"/>
                                            </p:txEl>
                                          </p:spTgt>
                                        </p:tgtEl>
                                        <p:attrNameLst>
                                          <p:attrName>style.visibility</p:attrName>
                                        </p:attrNameLst>
                                      </p:cBhvr>
                                      <p:to>
                                        <p:strVal val="visible"/>
                                      </p:to>
                                    </p:set>
                                    <p:animEffect transition="in" filter="fade">
                                      <p:cBhvr>
                                        <p:cTn id="46" dur="2000"/>
                                        <p:tgtEl>
                                          <p:spTgt spid="22531">
                                            <p:txEl>
                                              <p:pRg st="10" end="10"/>
                                            </p:txEl>
                                          </p:spTgt>
                                        </p:tgtEl>
                                      </p:cBhvr>
                                    </p:animEffect>
                                  </p:childTnLst>
                                </p:cTn>
                              </p:par>
                            </p:childTnLst>
                          </p:cTn>
                        </p:par>
                        <p:par>
                          <p:cTn id="47" fill="hold">
                            <p:stCondLst>
                              <p:cond delay="12000"/>
                            </p:stCondLst>
                            <p:childTnLst>
                              <p:par>
                                <p:cTn id="48" presetID="10" presetClass="entr" presetSubtype="0" fill="hold" grpId="0" nodeType="afterEffect">
                                  <p:stCondLst>
                                    <p:cond delay="0"/>
                                  </p:stCondLst>
                                  <p:childTnLst>
                                    <p:set>
                                      <p:cBhvr>
                                        <p:cTn id="49" dur="1" fill="hold">
                                          <p:stCondLst>
                                            <p:cond delay="0"/>
                                          </p:stCondLst>
                                        </p:cTn>
                                        <p:tgtEl>
                                          <p:spTgt spid="22531">
                                            <p:txEl>
                                              <p:pRg st="11" end="11"/>
                                            </p:txEl>
                                          </p:spTgt>
                                        </p:tgtEl>
                                        <p:attrNameLst>
                                          <p:attrName>style.visibility</p:attrName>
                                        </p:attrNameLst>
                                      </p:cBhvr>
                                      <p:to>
                                        <p:strVal val="visible"/>
                                      </p:to>
                                    </p:set>
                                    <p:animEffect transition="in" filter="fade">
                                      <p:cBhvr>
                                        <p:cTn id="50" dur="2000"/>
                                        <p:tgtEl>
                                          <p:spTgt spid="22531">
                                            <p:txEl>
                                              <p:pRg st="11" end="11"/>
                                            </p:txEl>
                                          </p:spTgt>
                                        </p:tgtEl>
                                      </p:cBhvr>
                                    </p:animEffect>
                                  </p:childTnLst>
                                </p:cTn>
                              </p:par>
                            </p:childTnLst>
                          </p:cTn>
                        </p:par>
                        <p:par>
                          <p:cTn id="51" fill="hold">
                            <p:stCondLst>
                              <p:cond delay="14000"/>
                            </p:stCondLst>
                            <p:childTnLst>
                              <p:par>
                                <p:cTn id="52" presetID="10" presetClass="entr" presetSubtype="0" fill="hold" grpId="0" nodeType="afterEffect">
                                  <p:stCondLst>
                                    <p:cond delay="0"/>
                                  </p:stCondLst>
                                  <p:childTnLst>
                                    <p:set>
                                      <p:cBhvr>
                                        <p:cTn id="53" dur="1" fill="hold">
                                          <p:stCondLst>
                                            <p:cond delay="0"/>
                                          </p:stCondLst>
                                        </p:cTn>
                                        <p:tgtEl>
                                          <p:spTgt spid="22531">
                                            <p:txEl>
                                              <p:pRg st="13" end="13"/>
                                            </p:txEl>
                                          </p:spTgt>
                                        </p:tgtEl>
                                        <p:attrNameLst>
                                          <p:attrName>style.visibility</p:attrName>
                                        </p:attrNameLst>
                                      </p:cBhvr>
                                      <p:to>
                                        <p:strVal val="visible"/>
                                      </p:to>
                                    </p:set>
                                    <p:animEffect transition="in" filter="fade">
                                      <p:cBhvr>
                                        <p:cTn id="54" dur="2000"/>
                                        <p:tgtEl>
                                          <p:spTgt spid="22531">
                                            <p:txEl>
                                              <p:pRg st="13" end="13"/>
                                            </p:txEl>
                                          </p:spTgt>
                                        </p:tgtEl>
                                      </p:cBhvr>
                                    </p:animEffect>
                                  </p:childTnLst>
                                </p:cTn>
                              </p:par>
                            </p:childTnLst>
                          </p:cTn>
                        </p:par>
                        <p:par>
                          <p:cTn id="55" fill="hold">
                            <p:stCondLst>
                              <p:cond delay="16000"/>
                            </p:stCondLst>
                            <p:childTnLst>
                              <p:par>
                                <p:cTn id="56" presetID="10" presetClass="entr" presetSubtype="0" fill="hold" grpId="0" nodeType="afterEffect">
                                  <p:stCondLst>
                                    <p:cond delay="0"/>
                                  </p:stCondLst>
                                  <p:childTnLst>
                                    <p:set>
                                      <p:cBhvr>
                                        <p:cTn id="57" dur="1" fill="hold">
                                          <p:stCondLst>
                                            <p:cond delay="0"/>
                                          </p:stCondLst>
                                        </p:cTn>
                                        <p:tgtEl>
                                          <p:spTgt spid="22531">
                                            <p:txEl>
                                              <p:pRg st="14" end="14"/>
                                            </p:txEl>
                                          </p:spTgt>
                                        </p:tgtEl>
                                        <p:attrNameLst>
                                          <p:attrName>style.visibility</p:attrName>
                                        </p:attrNameLst>
                                      </p:cBhvr>
                                      <p:to>
                                        <p:strVal val="visible"/>
                                      </p:to>
                                    </p:set>
                                    <p:animEffect transition="in" filter="fade">
                                      <p:cBhvr>
                                        <p:cTn id="58" dur="2000"/>
                                        <p:tgtEl>
                                          <p:spTgt spid="22531">
                                            <p:txEl>
                                              <p:pRg st="14" end="14"/>
                                            </p:txEl>
                                          </p:spTgt>
                                        </p:tgtEl>
                                      </p:cBhvr>
                                    </p:animEffect>
                                  </p:childTnLst>
                                </p:cTn>
                              </p:par>
                            </p:childTnLst>
                          </p:cTn>
                        </p:par>
                        <p:par>
                          <p:cTn id="59" fill="hold">
                            <p:stCondLst>
                              <p:cond delay="18000"/>
                            </p:stCondLst>
                            <p:childTnLst>
                              <p:par>
                                <p:cTn id="60" presetID="10" presetClass="entr" presetSubtype="0" fill="hold" grpId="0" nodeType="afterEffect">
                                  <p:stCondLst>
                                    <p:cond delay="0"/>
                                  </p:stCondLst>
                                  <p:childTnLst>
                                    <p:set>
                                      <p:cBhvr>
                                        <p:cTn id="61" dur="1" fill="hold">
                                          <p:stCondLst>
                                            <p:cond delay="0"/>
                                          </p:stCondLst>
                                        </p:cTn>
                                        <p:tgtEl>
                                          <p:spTgt spid="22531">
                                            <p:txEl>
                                              <p:pRg st="15" end="15"/>
                                            </p:txEl>
                                          </p:spTgt>
                                        </p:tgtEl>
                                        <p:attrNameLst>
                                          <p:attrName>style.visibility</p:attrName>
                                        </p:attrNameLst>
                                      </p:cBhvr>
                                      <p:to>
                                        <p:strVal val="visible"/>
                                      </p:to>
                                    </p:set>
                                    <p:animEffect transition="in" filter="fade">
                                      <p:cBhvr>
                                        <p:cTn id="62" dur="2000"/>
                                        <p:tgtEl>
                                          <p:spTgt spid="22531">
                                            <p:txEl>
                                              <p:pRg st="15" end="15"/>
                                            </p:txEl>
                                          </p:spTgt>
                                        </p:tgtEl>
                                      </p:cBhvr>
                                    </p:animEffect>
                                  </p:childTnLst>
                                </p:cTn>
                              </p:par>
                            </p:childTnLst>
                          </p:cTn>
                        </p:par>
                        <p:par>
                          <p:cTn id="63" fill="hold">
                            <p:stCondLst>
                              <p:cond delay="20000"/>
                            </p:stCondLst>
                            <p:childTnLst>
                              <p:par>
                                <p:cTn id="64" presetID="10" presetClass="entr" presetSubtype="0" fill="hold" grpId="0" nodeType="afterEffect">
                                  <p:stCondLst>
                                    <p:cond delay="0"/>
                                  </p:stCondLst>
                                  <p:childTnLst>
                                    <p:set>
                                      <p:cBhvr>
                                        <p:cTn id="65" dur="1" fill="hold">
                                          <p:stCondLst>
                                            <p:cond delay="0"/>
                                          </p:stCondLst>
                                        </p:cTn>
                                        <p:tgtEl>
                                          <p:spTgt spid="22531">
                                            <p:txEl>
                                              <p:pRg st="16" end="16"/>
                                            </p:txEl>
                                          </p:spTgt>
                                        </p:tgtEl>
                                        <p:attrNameLst>
                                          <p:attrName>style.visibility</p:attrName>
                                        </p:attrNameLst>
                                      </p:cBhvr>
                                      <p:to>
                                        <p:strVal val="visible"/>
                                      </p:to>
                                    </p:set>
                                    <p:animEffect transition="in" filter="fade">
                                      <p:cBhvr>
                                        <p:cTn id="66" dur="2000"/>
                                        <p:tgtEl>
                                          <p:spTgt spid="22531">
                                            <p:txEl>
                                              <p:pRg st="16" end="16"/>
                                            </p:txEl>
                                          </p:spTgt>
                                        </p:tgtEl>
                                      </p:cBhvr>
                                    </p:animEffect>
                                  </p:childTnLst>
                                </p:cTn>
                              </p:par>
                            </p:childTnLst>
                          </p:cTn>
                        </p:par>
                        <p:par>
                          <p:cTn id="67" fill="hold">
                            <p:stCondLst>
                              <p:cond delay="22000"/>
                            </p:stCondLst>
                            <p:childTnLst>
                              <p:par>
                                <p:cTn id="68" presetID="10" presetClass="entr" presetSubtype="0" fill="hold" grpId="0" nodeType="afterEffect">
                                  <p:stCondLst>
                                    <p:cond delay="0"/>
                                  </p:stCondLst>
                                  <p:childTnLst>
                                    <p:set>
                                      <p:cBhvr>
                                        <p:cTn id="69" dur="1" fill="hold">
                                          <p:stCondLst>
                                            <p:cond delay="0"/>
                                          </p:stCondLst>
                                        </p:cTn>
                                        <p:tgtEl>
                                          <p:spTgt spid="22531">
                                            <p:txEl>
                                              <p:pRg st="17" end="17"/>
                                            </p:txEl>
                                          </p:spTgt>
                                        </p:tgtEl>
                                        <p:attrNameLst>
                                          <p:attrName>style.visibility</p:attrName>
                                        </p:attrNameLst>
                                      </p:cBhvr>
                                      <p:to>
                                        <p:strVal val="visible"/>
                                      </p:to>
                                    </p:set>
                                    <p:animEffect transition="in" filter="fade">
                                      <p:cBhvr>
                                        <p:cTn id="70" dur="2000"/>
                                        <p:tgtEl>
                                          <p:spTgt spid="22531">
                                            <p:txEl>
                                              <p:pRg st="17" end="17"/>
                                            </p:txEl>
                                          </p:spTgt>
                                        </p:tgtEl>
                                      </p:cBhvr>
                                    </p:animEffect>
                                  </p:childTnLst>
                                </p:cTn>
                              </p:par>
                            </p:childTnLst>
                          </p:cTn>
                        </p:par>
                        <p:par>
                          <p:cTn id="71" fill="hold">
                            <p:stCondLst>
                              <p:cond delay="24000"/>
                            </p:stCondLst>
                            <p:childTnLst>
                              <p:par>
                                <p:cTn id="72" presetID="10" presetClass="entr" presetSubtype="0" fill="hold" grpId="0" nodeType="afterEffect">
                                  <p:stCondLst>
                                    <p:cond delay="0"/>
                                  </p:stCondLst>
                                  <p:childTnLst>
                                    <p:set>
                                      <p:cBhvr>
                                        <p:cTn id="73" dur="1" fill="hold">
                                          <p:stCondLst>
                                            <p:cond delay="0"/>
                                          </p:stCondLst>
                                        </p:cTn>
                                        <p:tgtEl>
                                          <p:spTgt spid="22531">
                                            <p:txEl>
                                              <p:pRg st="19" end="19"/>
                                            </p:txEl>
                                          </p:spTgt>
                                        </p:tgtEl>
                                        <p:attrNameLst>
                                          <p:attrName>style.visibility</p:attrName>
                                        </p:attrNameLst>
                                      </p:cBhvr>
                                      <p:to>
                                        <p:strVal val="visible"/>
                                      </p:to>
                                    </p:set>
                                    <p:animEffect transition="in" filter="fade">
                                      <p:cBhvr>
                                        <p:cTn id="74" dur="2000"/>
                                        <p:tgtEl>
                                          <p:spTgt spid="22531">
                                            <p:txEl>
                                              <p:pRg st="19" end="19"/>
                                            </p:txEl>
                                          </p:spTgt>
                                        </p:tgtEl>
                                      </p:cBhvr>
                                    </p:animEffect>
                                  </p:childTnLst>
                                </p:cTn>
                              </p:par>
                            </p:childTnLst>
                          </p:cTn>
                        </p:par>
                        <p:par>
                          <p:cTn id="75" fill="hold">
                            <p:stCondLst>
                              <p:cond delay="26000"/>
                            </p:stCondLst>
                            <p:childTnLst>
                              <p:par>
                                <p:cTn id="76" presetID="10" presetClass="entr" presetSubtype="0" fill="hold" grpId="0" nodeType="afterEffect">
                                  <p:stCondLst>
                                    <p:cond delay="0"/>
                                  </p:stCondLst>
                                  <p:childTnLst>
                                    <p:set>
                                      <p:cBhvr>
                                        <p:cTn id="77" dur="1" fill="hold">
                                          <p:stCondLst>
                                            <p:cond delay="0"/>
                                          </p:stCondLst>
                                        </p:cTn>
                                        <p:tgtEl>
                                          <p:spTgt spid="22531">
                                            <p:txEl>
                                              <p:pRg st="21" end="21"/>
                                            </p:txEl>
                                          </p:spTgt>
                                        </p:tgtEl>
                                        <p:attrNameLst>
                                          <p:attrName>style.visibility</p:attrName>
                                        </p:attrNameLst>
                                      </p:cBhvr>
                                      <p:to>
                                        <p:strVal val="visible"/>
                                      </p:to>
                                    </p:set>
                                    <p:animEffect transition="in" filter="fade">
                                      <p:cBhvr>
                                        <p:cTn id="78" dur="2000"/>
                                        <p:tgtEl>
                                          <p:spTgt spid="22531">
                                            <p:txEl>
                                              <p:pRg st="21" end="21"/>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22531">
                                            <p:txEl>
                                              <p:pRg st="22" end="22"/>
                                            </p:txEl>
                                          </p:spTgt>
                                        </p:tgtEl>
                                        <p:attrNameLst>
                                          <p:attrName>style.visibility</p:attrName>
                                        </p:attrNameLst>
                                      </p:cBhvr>
                                      <p:to>
                                        <p:strVal val="visible"/>
                                      </p:to>
                                    </p:set>
                                    <p:animEffect transition="in" filter="fade">
                                      <p:cBhvr>
                                        <p:cTn id="83" dur="2000"/>
                                        <p:tgtEl>
                                          <p:spTgt spid="22531">
                                            <p:txEl>
                                              <p:pRg st="22" end="22"/>
                                            </p:txEl>
                                          </p:spTgt>
                                        </p:tgtEl>
                                      </p:cBhvr>
                                    </p:animEffect>
                                  </p:childTnLst>
                                </p:cTn>
                              </p:par>
                            </p:childTnLst>
                          </p:cTn>
                        </p:par>
                        <p:par>
                          <p:cTn id="84" fill="hold">
                            <p:stCondLst>
                              <p:cond delay="2000"/>
                            </p:stCondLst>
                            <p:childTnLst>
                              <p:par>
                                <p:cTn id="85" presetID="10" presetClass="entr" presetSubtype="0" fill="hold" grpId="0" nodeType="afterEffect">
                                  <p:stCondLst>
                                    <p:cond delay="0"/>
                                  </p:stCondLst>
                                  <p:childTnLst>
                                    <p:set>
                                      <p:cBhvr>
                                        <p:cTn id="86" dur="1" fill="hold">
                                          <p:stCondLst>
                                            <p:cond delay="0"/>
                                          </p:stCondLst>
                                        </p:cTn>
                                        <p:tgtEl>
                                          <p:spTgt spid="22531">
                                            <p:txEl>
                                              <p:pRg st="23" end="23"/>
                                            </p:txEl>
                                          </p:spTgt>
                                        </p:tgtEl>
                                        <p:attrNameLst>
                                          <p:attrName>style.visibility</p:attrName>
                                        </p:attrNameLst>
                                      </p:cBhvr>
                                      <p:to>
                                        <p:strVal val="visible"/>
                                      </p:to>
                                    </p:set>
                                    <p:animEffect transition="in" filter="fade">
                                      <p:cBhvr>
                                        <p:cTn id="87" dur="2000"/>
                                        <p:tgtEl>
                                          <p:spTgt spid="22531">
                                            <p:txEl>
                                              <p:pRg st="23" end="23"/>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22531">
                                            <p:txEl>
                                              <p:pRg st="0" end="0"/>
                                            </p:txEl>
                                          </p:spTgt>
                                        </p:tgtEl>
                                        <p:attrNameLst>
                                          <p:attrName>style.visibility</p:attrName>
                                        </p:attrNameLst>
                                      </p:cBhvr>
                                      <p:to>
                                        <p:strVal val="visible"/>
                                      </p:to>
                                    </p:set>
                                    <p:animEffect transition="in" filter="fade">
                                      <p:cBhvr>
                                        <p:cTn id="92" dur="2000"/>
                                        <p:tgtEl>
                                          <p:spTgt spid="22531">
                                            <p:txEl>
                                              <p:pRg st="0" end="0"/>
                                            </p:txEl>
                                          </p:spTgt>
                                        </p:tgtEl>
                                      </p:cBhvr>
                                    </p:animEffect>
                                  </p:childTnLst>
                                </p:cTn>
                              </p:par>
                              <p:par>
                                <p:cTn id="93" presetID="10" presetClass="entr" presetSubtype="0" fill="hold" nodeType="withEffect">
                                  <p:stCondLst>
                                    <p:cond delay="0"/>
                                  </p:stCondLst>
                                  <p:childTnLst>
                                    <p:set>
                                      <p:cBhvr>
                                        <p:cTn id="94" dur="1" fill="hold">
                                          <p:stCondLst>
                                            <p:cond delay="0"/>
                                          </p:stCondLst>
                                        </p:cTn>
                                        <p:tgtEl>
                                          <p:spTgt spid="22531">
                                            <p:txEl>
                                              <p:pRg st="1" end="1"/>
                                            </p:txEl>
                                          </p:spTgt>
                                        </p:tgtEl>
                                        <p:attrNameLst>
                                          <p:attrName>style.visibility</p:attrName>
                                        </p:attrNameLst>
                                      </p:cBhvr>
                                      <p:to>
                                        <p:strVal val="visible"/>
                                      </p:to>
                                    </p:set>
                                    <p:animEffect transition="in" filter="fade">
                                      <p:cBhvr>
                                        <p:cTn id="95" dur="2000"/>
                                        <p:tgtEl>
                                          <p:spTgt spid="22531">
                                            <p:txEl>
                                              <p:pRg st="1" end="1"/>
                                            </p:txEl>
                                          </p:spTgt>
                                        </p:tgtEl>
                                      </p:cBhvr>
                                    </p:animEffect>
                                  </p:childTnLst>
                                </p:cTn>
                              </p:par>
                              <p:par>
                                <p:cTn id="96" presetID="10" presetClass="entr" presetSubtype="0" fill="hold" nodeType="withEffect">
                                  <p:stCondLst>
                                    <p:cond delay="0"/>
                                  </p:stCondLst>
                                  <p:childTnLst>
                                    <p:set>
                                      <p:cBhvr>
                                        <p:cTn id="97" dur="1" fill="hold">
                                          <p:stCondLst>
                                            <p:cond delay="0"/>
                                          </p:stCondLst>
                                        </p:cTn>
                                        <p:tgtEl>
                                          <p:spTgt spid="22531">
                                            <p:txEl>
                                              <p:pRg st="2" end="2"/>
                                            </p:txEl>
                                          </p:spTgt>
                                        </p:tgtEl>
                                        <p:attrNameLst>
                                          <p:attrName>style.visibility</p:attrName>
                                        </p:attrNameLst>
                                      </p:cBhvr>
                                      <p:to>
                                        <p:strVal val="visible"/>
                                      </p:to>
                                    </p:set>
                                    <p:animEffect transition="in" filter="fade">
                                      <p:cBhvr>
                                        <p:cTn id="98" dur="2000"/>
                                        <p:tgtEl>
                                          <p:spTgt spid="22531">
                                            <p:txEl>
                                              <p:pRg st="2" end="2"/>
                                            </p:txEl>
                                          </p:spTgt>
                                        </p:tgtEl>
                                      </p:cBhvr>
                                    </p:animEffect>
                                  </p:childTnLst>
                                </p:cTn>
                              </p:par>
                              <p:par>
                                <p:cTn id="99" presetID="10" presetClass="entr" presetSubtype="0" fill="hold" nodeType="withEffect">
                                  <p:stCondLst>
                                    <p:cond delay="0"/>
                                  </p:stCondLst>
                                  <p:childTnLst>
                                    <p:set>
                                      <p:cBhvr>
                                        <p:cTn id="100" dur="1" fill="hold">
                                          <p:stCondLst>
                                            <p:cond delay="0"/>
                                          </p:stCondLst>
                                        </p:cTn>
                                        <p:tgtEl>
                                          <p:spTgt spid="22531">
                                            <p:txEl>
                                              <p:pRg st="3" end="3"/>
                                            </p:txEl>
                                          </p:spTgt>
                                        </p:tgtEl>
                                        <p:attrNameLst>
                                          <p:attrName>style.visibility</p:attrName>
                                        </p:attrNameLst>
                                      </p:cBhvr>
                                      <p:to>
                                        <p:strVal val="visible"/>
                                      </p:to>
                                    </p:set>
                                    <p:animEffect transition="in" filter="fade">
                                      <p:cBhvr>
                                        <p:cTn id="101" dur="2000"/>
                                        <p:tgtEl>
                                          <p:spTgt spid="22531">
                                            <p:txEl>
                                              <p:pRg st="3" end="3"/>
                                            </p:txEl>
                                          </p:spTgt>
                                        </p:tgtEl>
                                      </p:cBhvr>
                                    </p:animEffect>
                                  </p:childTnLst>
                                </p:cTn>
                              </p:par>
                            </p:childTnLst>
                          </p:cTn>
                        </p:par>
                        <p:par>
                          <p:cTn id="102" fill="hold">
                            <p:stCondLst>
                              <p:cond delay="2000"/>
                            </p:stCondLst>
                            <p:childTnLst>
                              <p:par>
                                <p:cTn id="103" presetID="10" presetClass="entr" presetSubtype="0" fill="hold" nodeType="afterEffect">
                                  <p:stCondLst>
                                    <p:cond delay="0"/>
                                  </p:stCondLst>
                                  <p:childTnLst>
                                    <p:set>
                                      <p:cBhvr>
                                        <p:cTn id="104" dur="1" fill="hold">
                                          <p:stCondLst>
                                            <p:cond delay="0"/>
                                          </p:stCondLst>
                                        </p:cTn>
                                        <p:tgtEl>
                                          <p:spTgt spid="22531">
                                            <p:txEl>
                                              <p:pRg st="5" end="5"/>
                                            </p:txEl>
                                          </p:spTgt>
                                        </p:tgtEl>
                                        <p:attrNameLst>
                                          <p:attrName>style.visibility</p:attrName>
                                        </p:attrNameLst>
                                      </p:cBhvr>
                                      <p:to>
                                        <p:strVal val="visible"/>
                                      </p:to>
                                    </p:set>
                                    <p:animEffect transition="in" filter="fade">
                                      <p:cBhvr>
                                        <p:cTn id="105" dur="2000"/>
                                        <p:tgtEl>
                                          <p:spTgt spid="22531">
                                            <p:txEl>
                                              <p:pRg st="5" end="5"/>
                                            </p:txEl>
                                          </p:spTgt>
                                        </p:tgtEl>
                                      </p:cBhvr>
                                    </p:animEffect>
                                  </p:childTnLst>
                                </p:cTn>
                              </p:par>
                            </p:childTnLst>
                          </p:cTn>
                        </p:par>
                        <p:par>
                          <p:cTn id="106" fill="hold">
                            <p:stCondLst>
                              <p:cond delay="4000"/>
                            </p:stCondLst>
                            <p:childTnLst>
                              <p:par>
                                <p:cTn id="107" presetID="10" presetClass="entr" presetSubtype="0" fill="hold" nodeType="afterEffect">
                                  <p:stCondLst>
                                    <p:cond delay="0"/>
                                  </p:stCondLst>
                                  <p:childTnLst>
                                    <p:set>
                                      <p:cBhvr>
                                        <p:cTn id="108" dur="1" fill="hold">
                                          <p:stCondLst>
                                            <p:cond delay="0"/>
                                          </p:stCondLst>
                                        </p:cTn>
                                        <p:tgtEl>
                                          <p:spTgt spid="22531">
                                            <p:txEl>
                                              <p:pRg st="7" end="7"/>
                                            </p:txEl>
                                          </p:spTgt>
                                        </p:tgtEl>
                                        <p:attrNameLst>
                                          <p:attrName>style.visibility</p:attrName>
                                        </p:attrNameLst>
                                      </p:cBhvr>
                                      <p:to>
                                        <p:strVal val="visible"/>
                                      </p:to>
                                    </p:set>
                                    <p:animEffect transition="in" filter="fade">
                                      <p:cBhvr>
                                        <p:cTn id="109" dur="2000"/>
                                        <p:tgtEl>
                                          <p:spTgt spid="22531">
                                            <p:txEl>
                                              <p:pRg st="7" end="7"/>
                                            </p:txEl>
                                          </p:spTgt>
                                        </p:tgtEl>
                                      </p:cBhvr>
                                    </p:animEffect>
                                  </p:childTnLst>
                                </p:cTn>
                              </p:par>
                            </p:childTnLst>
                          </p:cTn>
                        </p:par>
                        <p:par>
                          <p:cTn id="110" fill="hold">
                            <p:stCondLst>
                              <p:cond delay="6000"/>
                            </p:stCondLst>
                            <p:childTnLst>
                              <p:par>
                                <p:cTn id="111" presetID="10" presetClass="entr" presetSubtype="0" fill="hold" nodeType="afterEffect">
                                  <p:stCondLst>
                                    <p:cond delay="0"/>
                                  </p:stCondLst>
                                  <p:childTnLst>
                                    <p:set>
                                      <p:cBhvr>
                                        <p:cTn id="112" dur="1" fill="hold">
                                          <p:stCondLst>
                                            <p:cond delay="0"/>
                                          </p:stCondLst>
                                        </p:cTn>
                                        <p:tgtEl>
                                          <p:spTgt spid="22531">
                                            <p:txEl>
                                              <p:pRg st="8" end="8"/>
                                            </p:txEl>
                                          </p:spTgt>
                                        </p:tgtEl>
                                        <p:attrNameLst>
                                          <p:attrName>style.visibility</p:attrName>
                                        </p:attrNameLst>
                                      </p:cBhvr>
                                      <p:to>
                                        <p:strVal val="visible"/>
                                      </p:to>
                                    </p:set>
                                    <p:animEffect transition="in" filter="fade">
                                      <p:cBhvr>
                                        <p:cTn id="113" dur="2000"/>
                                        <p:tgtEl>
                                          <p:spTgt spid="22531">
                                            <p:txEl>
                                              <p:pRg st="8" end="8"/>
                                            </p:txEl>
                                          </p:spTgt>
                                        </p:tgtEl>
                                      </p:cBhvr>
                                    </p:animEffect>
                                  </p:childTnLst>
                                </p:cTn>
                              </p:par>
                            </p:childTnLst>
                          </p:cTn>
                        </p:par>
                        <p:par>
                          <p:cTn id="114" fill="hold">
                            <p:stCondLst>
                              <p:cond delay="8000"/>
                            </p:stCondLst>
                            <p:childTnLst>
                              <p:par>
                                <p:cTn id="115" presetID="10" presetClass="entr" presetSubtype="0" fill="hold" nodeType="afterEffect">
                                  <p:stCondLst>
                                    <p:cond delay="0"/>
                                  </p:stCondLst>
                                  <p:childTnLst>
                                    <p:set>
                                      <p:cBhvr>
                                        <p:cTn id="116" dur="1" fill="hold">
                                          <p:stCondLst>
                                            <p:cond delay="0"/>
                                          </p:stCondLst>
                                        </p:cTn>
                                        <p:tgtEl>
                                          <p:spTgt spid="22531">
                                            <p:txEl>
                                              <p:pRg st="9" end="9"/>
                                            </p:txEl>
                                          </p:spTgt>
                                        </p:tgtEl>
                                        <p:attrNameLst>
                                          <p:attrName>style.visibility</p:attrName>
                                        </p:attrNameLst>
                                      </p:cBhvr>
                                      <p:to>
                                        <p:strVal val="visible"/>
                                      </p:to>
                                    </p:set>
                                    <p:animEffect transition="in" filter="fade">
                                      <p:cBhvr>
                                        <p:cTn id="117" dur="2000"/>
                                        <p:tgtEl>
                                          <p:spTgt spid="22531">
                                            <p:txEl>
                                              <p:pRg st="9" end="9"/>
                                            </p:txEl>
                                          </p:spTgt>
                                        </p:tgtEl>
                                      </p:cBhvr>
                                    </p:animEffect>
                                  </p:childTnLst>
                                </p:cTn>
                              </p:par>
                            </p:childTnLst>
                          </p:cTn>
                        </p:par>
                        <p:par>
                          <p:cTn id="118" fill="hold">
                            <p:stCondLst>
                              <p:cond delay="10000"/>
                            </p:stCondLst>
                            <p:childTnLst>
                              <p:par>
                                <p:cTn id="119" presetID="10" presetClass="entr" presetSubtype="0" fill="hold" nodeType="afterEffect">
                                  <p:stCondLst>
                                    <p:cond delay="0"/>
                                  </p:stCondLst>
                                  <p:childTnLst>
                                    <p:set>
                                      <p:cBhvr>
                                        <p:cTn id="120" dur="1" fill="hold">
                                          <p:stCondLst>
                                            <p:cond delay="0"/>
                                          </p:stCondLst>
                                        </p:cTn>
                                        <p:tgtEl>
                                          <p:spTgt spid="22531">
                                            <p:txEl>
                                              <p:pRg st="10" end="10"/>
                                            </p:txEl>
                                          </p:spTgt>
                                        </p:tgtEl>
                                        <p:attrNameLst>
                                          <p:attrName>style.visibility</p:attrName>
                                        </p:attrNameLst>
                                      </p:cBhvr>
                                      <p:to>
                                        <p:strVal val="visible"/>
                                      </p:to>
                                    </p:set>
                                    <p:animEffect transition="in" filter="fade">
                                      <p:cBhvr>
                                        <p:cTn id="121" dur="2000"/>
                                        <p:tgtEl>
                                          <p:spTgt spid="22531">
                                            <p:txEl>
                                              <p:pRg st="10" end="10"/>
                                            </p:txEl>
                                          </p:spTgt>
                                        </p:tgtEl>
                                      </p:cBhvr>
                                    </p:animEffect>
                                  </p:childTnLst>
                                </p:cTn>
                              </p:par>
                            </p:childTnLst>
                          </p:cTn>
                        </p:par>
                        <p:par>
                          <p:cTn id="122" fill="hold">
                            <p:stCondLst>
                              <p:cond delay="12000"/>
                            </p:stCondLst>
                            <p:childTnLst>
                              <p:par>
                                <p:cTn id="123" presetID="10" presetClass="entr" presetSubtype="0" fill="hold" nodeType="afterEffect">
                                  <p:stCondLst>
                                    <p:cond delay="0"/>
                                  </p:stCondLst>
                                  <p:childTnLst>
                                    <p:set>
                                      <p:cBhvr>
                                        <p:cTn id="124" dur="1" fill="hold">
                                          <p:stCondLst>
                                            <p:cond delay="0"/>
                                          </p:stCondLst>
                                        </p:cTn>
                                        <p:tgtEl>
                                          <p:spTgt spid="22531">
                                            <p:txEl>
                                              <p:pRg st="11" end="11"/>
                                            </p:txEl>
                                          </p:spTgt>
                                        </p:tgtEl>
                                        <p:attrNameLst>
                                          <p:attrName>style.visibility</p:attrName>
                                        </p:attrNameLst>
                                      </p:cBhvr>
                                      <p:to>
                                        <p:strVal val="visible"/>
                                      </p:to>
                                    </p:set>
                                    <p:animEffect transition="in" filter="fade">
                                      <p:cBhvr>
                                        <p:cTn id="125" dur="2000"/>
                                        <p:tgtEl>
                                          <p:spTgt spid="22531">
                                            <p:txEl>
                                              <p:pRg st="11" end="11"/>
                                            </p:txEl>
                                          </p:spTgt>
                                        </p:tgtEl>
                                      </p:cBhvr>
                                    </p:animEffect>
                                  </p:childTnLst>
                                </p:cTn>
                              </p:par>
                            </p:childTnLst>
                          </p:cTn>
                        </p:par>
                        <p:par>
                          <p:cTn id="126" fill="hold">
                            <p:stCondLst>
                              <p:cond delay="14000"/>
                            </p:stCondLst>
                            <p:childTnLst>
                              <p:par>
                                <p:cTn id="127" presetID="10" presetClass="entr" presetSubtype="0" fill="hold" nodeType="afterEffect">
                                  <p:stCondLst>
                                    <p:cond delay="0"/>
                                  </p:stCondLst>
                                  <p:childTnLst>
                                    <p:set>
                                      <p:cBhvr>
                                        <p:cTn id="128" dur="1" fill="hold">
                                          <p:stCondLst>
                                            <p:cond delay="0"/>
                                          </p:stCondLst>
                                        </p:cTn>
                                        <p:tgtEl>
                                          <p:spTgt spid="22531">
                                            <p:txEl>
                                              <p:pRg st="13" end="13"/>
                                            </p:txEl>
                                          </p:spTgt>
                                        </p:tgtEl>
                                        <p:attrNameLst>
                                          <p:attrName>style.visibility</p:attrName>
                                        </p:attrNameLst>
                                      </p:cBhvr>
                                      <p:to>
                                        <p:strVal val="visible"/>
                                      </p:to>
                                    </p:set>
                                    <p:animEffect transition="in" filter="fade">
                                      <p:cBhvr>
                                        <p:cTn id="129" dur="2000"/>
                                        <p:tgtEl>
                                          <p:spTgt spid="22531">
                                            <p:txEl>
                                              <p:pRg st="13" end="13"/>
                                            </p:txEl>
                                          </p:spTgt>
                                        </p:tgtEl>
                                      </p:cBhvr>
                                    </p:animEffect>
                                  </p:childTnLst>
                                </p:cTn>
                              </p:par>
                            </p:childTnLst>
                          </p:cTn>
                        </p:par>
                        <p:par>
                          <p:cTn id="130" fill="hold">
                            <p:stCondLst>
                              <p:cond delay="16000"/>
                            </p:stCondLst>
                            <p:childTnLst>
                              <p:par>
                                <p:cTn id="131" presetID="10" presetClass="entr" presetSubtype="0" fill="hold" nodeType="afterEffect">
                                  <p:stCondLst>
                                    <p:cond delay="0"/>
                                  </p:stCondLst>
                                  <p:childTnLst>
                                    <p:set>
                                      <p:cBhvr>
                                        <p:cTn id="132" dur="1" fill="hold">
                                          <p:stCondLst>
                                            <p:cond delay="0"/>
                                          </p:stCondLst>
                                        </p:cTn>
                                        <p:tgtEl>
                                          <p:spTgt spid="22531">
                                            <p:txEl>
                                              <p:pRg st="14" end="14"/>
                                            </p:txEl>
                                          </p:spTgt>
                                        </p:tgtEl>
                                        <p:attrNameLst>
                                          <p:attrName>style.visibility</p:attrName>
                                        </p:attrNameLst>
                                      </p:cBhvr>
                                      <p:to>
                                        <p:strVal val="visible"/>
                                      </p:to>
                                    </p:set>
                                    <p:animEffect transition="in" filter="fade">
                                      <p:cBhvr>
                                        <p:cTn id="133" dur="2000"/>
                                        <p:tgtEl>
                                          <p:spTgt spid="22531">
                                            <p:txEl>
                                              <p:pRg st="14" end="14"/>
                                            </p:txEl>
                                          </p:spTgt>
                                        </p:tgtEl>
                                      </p:cBhvr>
                                    </p:animEffect>
                                  </p:childTnLst>
                                </p:cTn>
                              </p:par>
                            </p:childTnLst>
                          </p:cTn>
                        </p:par>
                        <p:par>
                          <p:cTn id="134" fill="hold">
                            <p:stCondLst>
                              <p:cond delay="18000"/>
                            </p:stCondLst>
                            <p:childTnLst>
                              <p:par>
                                <p:cTn id="135" presetID="10" presetClass="entr" presetSubtype="0" fill="hold" nodeType="afterEffect">
                                  <p:stCondLst>
                                    <p:cond delay="0"/>
                                  </p:stCondLst>
                                  <p:childTnLst>
                                    <p:set>
                                      <p:cBhvr>
                                        <p:cTn id="136" dur="1" fill="hold">
                                          <p:stCondLst>
                                            <p:cond delay="0"/>
                                          </p:stCondLst>
                                        </p:cTn>
                                        <p:tgtEl>
                                          <p:spTgt spid="22531">
                                            <p:txEl>
                                              <p:pRg st="15" end="15"/>
                                            </p:txEl>
                                          </p:spTgt>
                                        </p:tgtEl>
                                        <p:attrNameLst>
                                          <p:attrName>style.visibility</p:attrName>
                                        </p:attrNameLst>
                                      </p:cBhvr>
                                      <p:to>
                                        <p:strVal val="visible"/>
                                      </p:to>
                                    </p:set>
                                    <p:animEffect transition="in" filter="fade">
                                      <p:cBhvr>
                                        <p:cTn id="137" dur="2000"/>
                                        <p:tgtEl>
                                          <p:spTgt spid="22531">
                                            <p:txEl>
                                              <p:pRg st="15" end="15"/>
                                            </p:txEl>
                                          </p:spTgt>
                                        </p:tgtEl>
                                      </p:cBhvr>
                                    </p:animEffect>
                                  </p:childTnLst>
                                </p:cTn>
                              </p:par>
                            </p:childTnLst>
                          </p:cTn>
                        </p:par>
                        <p:par>
                          <p:cTn id="138" fill="hold">
                            <p:stCondLst>
                              <p:cond delay="20000"/>
                            </p:stCondLst>
                            <p:childTnLst>
                              <p:par>
                                <p:cTn id="139" presetID="10" presetClass="entr" presetSubtype="0" fill="hold" nodeType="afterEffect">
                                  <p:stCondLst>
                                    <p:cond delay="0"/>
                                  </p:stCondLst>
                                  <p:childTnLst>
                                    <p:set>
                                      <p:cBhvr>
                                        <p:cTn id="140" dur="1" fill="hold">
                                          <p:stCondLst>
                                            <p:cond delay="0"/>
                                          </p:stCondLst>
                                        </p:cTn>
                                        <p:tgtEl>
                                          <p:spTgt spid="22531">
                                            <p:txEl>
                                              <p:pRg st="16" end="16"/>
                                            </p:txEl>
                                          </p:spTgt>
                                        </p:tgtEl>
                                        <p:attrNameLst>
                                          <p:attrName>style.visibility</p:attrName>
                                        </p:attrNameLst>
                                      </p:cBhvr>
                                      <p:to>
                                        <p:strVal val="visible"/>
                                      </p:to>
                                    </p:set>
                                    <p:animEffect transition="in" filter="fade">
                                      <p:cBhvr>
                                        <p:cTn id="141" dur="2000"/>
                                        <p:tgtEl>
                                          <p:spTgt spid="22531">
                                            <p:txEl>
                                              <p:pRg st="16" end="16"/>
                                            </p:txEl>
                                          </p:spTgt>
                                        </p:tgtEl>
                                      </p:cBhvr>
                                    </p:animEffect>
                                  </p:childTnLst>
                                </p:cTn>
                              </p:par>
                            </p:childTnLst>
                          </p:cTn>
                        </p:par>
                        <p:par>
                          <p:cTn id="142" fill="hold">
                            <p:stCondLst>
                              <p:cond delay="22000"/>
                            </p:stCondLst>
                            <p:childTnLst>
                              <p:par>
                                <p:cTn id="143" presetID="10" presetClass="entr" presetSubtype="0" fill="hold" nodeType="afterEffect">
                                  <p:stCondLst>
                                    <p:cond delay="0"/>
                                  </p:stCondLst>
                                  <p:childTnLst>
                                    <p:set>
                                      <p:cBhvr>
                                        <p:cTn id="144" dur="1" fill="hold">
                                          <p:stCondLst>
                                            <p:cond delay="0"/>
                                          </p:stCondLst>
                                        </p:cTn>
                                        <p:tgtEl>
                                          <p:spTgt spid="22531">
                                            <p:txEl>
                                              <p:pRg st="17" end="17"/>
                                            </p:txEl>
                                          </p:spTgt>
                                        </p:tgtEl>
                                        <p:attrNameLst>
                                          <p:attrName>style.visibility</p:attrName>
                                        </p:attrNameLst>
                                      </p:cBhvr>
                                      <p:to>
                                        <p:strVal val="visible"/>
                                      </p:to>
                                    </p:set>
                                    <p:animEffect transition="in" filter="fade">
                                      <p:cBhvr>
                                        <p:cTn id="145" dur="2000"/>
                                        <p:tgtEl>
                                          <p:spTgt spid="22531">
                                            <p:txEl>
                                              <p:pRg st="17" end="17"/>
                                            </p:txEl>
                                          </p:spTgt>
                                        </p:tgtEl>
                                      </p:cBhvr>
                                    </p:animEffect>
                                  </p:childTnLst>
                                </p:cTn>
                              </p:par>
                            </p:childTnLst>
                          </p:cTn>
                        </p:par>
                        <p:par>
                          <p:cTn id="146" fill="hold">
                            <p:stCondLst>
                              <p:cond delay="24000"/>
                            </p:stCondLst>
                            <p:childTnLst>
                              <p:par>
                                <p:cTn id="147" presetID="10" presetClass="entr" presetSubtype="0" fill="hold" nodeType="afterEffect">
                                  <p:stCondLst>
                                    <p:cond delay="0"/>
                                  </p:stCondLst>
                                  <p:childTnLst>
                                    <p:set>
                                      <p:cBhvr>
                                        <p:cTn id="148" dur="1" fill="hold">
                                          <p:stCondLst>
                                            <p:cond delay="0"/>
                                          </p:stCondLst>
                                        </p:cTn>
                                        <p:tgtEl>
                                          <p:spTgt spid="22531">
                                            <p:txEl>
                                              <p:pRg st="19" end="19"/>
                                            </p:txEl>
                                          </p:spTgt>
                                        </p:tgtEl>
                                        <p:attrNameLst>
                                          <p:attrName>style.visibility</p:attrName>
                                        </p:attrNameLst>
                                      </p:cBhvr>
                                      <p:to>
                                        <p:strVal val="visible"/>
                                      </p:to>
                                    </p:set>
                                    <p:animEffect transition="in" filter="fade">
                                      <p:cBhvr>
                                        <p:cTn id="149" dur="2000"/>
                                        <p:tgtEl>
                                          <p:spTgt spid="22531">
                                            <p:txEl>
                                              <p:pRg st="19" end="19"/>
                                            </p:txEl>
                                          </p:spTgt>
                                        </p:tgtEl>
                                      </p:cBhvr>
                                    </p:animEffect>
                                  </p:childTnLst>
                                </p:cTn>
                              </p:par>
                            </p:childTnLst>
                          </p:cTn>
                        </p:par>
                        <p:par>
                          <p:cTn id="150" fill="hold">
                            <p:stCondLst>
                              <p:cond delay="26000"/>
                            </p:stCondLst>
                            <p:childTnLst>
                              <p:par>
                                <p:cTn id="151" presetID="10" presetClass="entr" presetSubtype="0" fill="hold" nodeType="afterEffect">
                                  <p:stCondLst>
                                    <p:cond delay="0"/>
                                  </p:stCondLst>
                                  <p:childTnLst>
                                    <p:set>
                                      <p:cBhvr>
                                        <p:cTn id="152" dur="1" fill="hold">
                                          <p:stCondLst>
                                            <p:cond delay="0"/>
                                          </p:stCondLst>
                                        </p:cTn>
                                        <p:tgtEl>
                                          <p:spTgt spid="22531">
                                            <p:txEl>
                                              <p:pRg st="21" end="21"/>
                                            </p:txEl>
                                          </p:spTgt>
                                        </p:tgtEl>
                                        <p:attrNameLst>
                                          <p:attrName>style.visibility</p:attrName>
                                        </p:attrNameLst>
                                      </p:cBhvr>
                                      <p:to>
                                        <p:strVal val="visible"/>
                                      </p:to>
                                    </p:set>
                                    <p:animEffect transition="in" filter="fade">
                                      <p:cBhvr>
                                        <p:cTn id="153" dur="2000"/>
                                        <p:tgtEl>
                                          <p:spTgt spid="22531">
                                            <p:txEl>
                                              <p:pRg st="21" end="21"/>
                                            </p:txEl>
                                          </p:spTgt>
                                        </p:tgtEl>
                                      </p:cBhvr>
                                    </p:animEffect>
                                  </p:childTnLst>
                                </p:cTn>
                              </p:par>
                            </p:childTnLst>
                          </p:cTn>
                        </p:par>
                        <p:par>
                          <p:cTn id="154" fill="hold">
                            <p:stCondLst>
                              <p:cond delay="28000"/>
                            </p:stCondLst>
                            <p:childTnLst>
                              <p:par>
                                <p:cTn id="155" presetID="10" presetClass="entr" presetSubtype="0" fill="hold" nodeType="afterEffect">
                                  <p:stCondLst>
                                    <p:cond delay="0"/>
                                  </p:stCondLst>
                                  <p:childTnLst>
                                    <p:set>
                                      <p:cBhvr>
                                        <p:cTn id="156" dur="1" fill="hold">
                                          <p:stCondLst>
                                            <p:cond delay="0"/>
                                          </p:stCondLst>
                                        </p:cTn>
                                        <p:tgtEl>
                                          <p:spTgt spid="22531">
                                            <p:txEl>
                                              <p:pRg st="22" end="22"/>
                                            </p:txEl>
                                          </p:spTgt>
                                        </p:tgtEl>
                                        <p:attrNameLst>
                                          <p:attrName>style.visibility</p:attrName>
                                        </p:attrNameLst>
                                      </p:cBhvr>
                                      <p:to>
                                        <p:strVal val="visible"/>
                                      </p:to>
                                    </p:set>
                                    <p:animEffect transition="in" filter="fade">
                                      <p:cBhvr>
                                        <p:cTn id="157" dur="2000"/>
                                        <p:tgtEl>
                                          <p:spTgt spid="22531">
                                            <p:txEl>
                                              <p:pRg st="22" end="22"/>
                                            </p:txEl>
                                          </p:spTgt>
                                        </p:tgtEl>
                                      </p:cBhvr>
                                    </p:animEffect>
                                  </p:childTnLst>
                                </p:cTn>
                              </p:par>
                            </p:childTnLst>
                          </p:cTn>
                        </p:par>
                        <p:par>
                          <p:cTn id="158" fill="hold">
                            <p:stCondLst>
                              <p:cond delay="30000"/>
                            </p:stCondLst>
                            <p:childTnLst>
                              <p:par>
                                <p:cTn id="159" presetID="10" presetClass="entr" presetSubtype="0" fill="hold" nodeType="afterEffect">
                                  <p:stCondLst>
                                    <p:cond delay="0"/>
                                  </p:stCondLst>
                                  <p:childTnLst>
                                    <p:set>
                                      <p:cBhvr>
                                        <p:cTn id="160" dur="1" fill="hold">
                                          <p:stCondLst>
                                            <p:cond delay="0"/>
                                          </p:stCondLst>
                                        </p:cTn>
                                        <p:tgtEl>
                                          <p:spTgt spid="22531">
                                            <p:txEl>
                                              <p:pRg st="23" end="23"/>
                                            </p:txEl>
                                          </p:spTgt>
                                        </p:tgtEl>
                                        <p:attrNameLst>
                                          <p:attrName>style.visibility</p:attrName>
                                        </p:attrNameLst>
                                      </p:cBhvr>
                                      <p:to>
                                        <p:strVal val="visible"/>
                                      </p:to>
                                    </p:set>
                                    <p:animEffect transition="in" filter="fade">
                                      <p:cBhvr>
                                        <p:cTn id="161" dur="2000"/>
                                        <p:tgtEl>
                                          <p:spTgt spid="22531">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flipV="1">
            <a:off x="457200" y="188913"/>
            <a:ext cx="8229600" cy="85725"/>
          </a:xfrm>
        </p:spPr>
        <p:txBody>
          <a:bodyPr/>
          <a:lstStyle/>
          <a:p>
            <a:endParaRPr lang="ru-RU" sz="4000"/>
          </a:p>
        </p:txBody>
      </p:sp>
      <p:sp>
        <p:nvSpPr>
          <p:cNvPr id="9219" name="Rectangle 3"/>
          <p:cNvSpPr>
            <a:spLocks noGrp="1" noChangeArrowheads="1"/>
          </p:cNvSpPr>
          <p:nvPr>
            <p:ph type="body" idx="1"/>
          </p:nvPr>
        </p:nvSpPr>
        <p:spPr>
          <a:xfrm>
            <a:off x="179388" y="260350"/>
            <a:ext cx="8785225" cy="6337300"/>
          </a:xfrm>
          <a:gradFill rotWithShape="1">
            <a:gsLst>
              <a:gs pos="0">
                <a:schemeClr val="bg2">
                  <a:alpha val="74001"/>
                </a:schemeClr>
              </a:gs>
              <a:gs pos="100000">
                <a:schemeClr val="bg1">
                  <a:alpha val="44000"/>
                </a:schemeClr>
              </a:gs>
            </a:gsLst>
            <a:path path="shape">
              <a:fillToRect l="50000" t="50000" r="50000" b="50000"/>
            </a:path>
          </a:gradFill>
        </p:spPr>
        <p:txBody>
          <a:bodyPr/>
          <a:lstStyle/>
          <a:p>
            <a:pPr>
              <a:lnSpc>
                <a:spcPct val="80000"/>
              </a:lnSpc>
              <a:buFontTx/>
              <a:buNone/>
            </a:pPr>
            <a:r>
              <a:rPr lang="ru-RU" b="1">
                <a:latin typeface="Bookman Old Style" pitchFamily="18" charset="0"/>
              </a:rPr>
              <a:t>При выполнении задания </a:t>
            </a:r>
            <a:r>
              <a:rPr lang="en-US" b="1">
                <a:latin typeface="Bookman Old Style" pitchFamily="18" charset="0"/>
              </a:rPr>
              <a:t>Cl </a:t>
            </a:r>
            <a:r>
              <a:rPr lang="ru-RU" b="1">
                <a:latin typeface="Bookman Old Style" pitchFamily="18" charset="0"/>
              </a:rPr>
              <a:t>(личное письмо) </a:t>
            </a:r>
            <a:r>
              <a:rPr lang="ru-RU" b="1">
                <a:solidFill>
                  <a:srgbClr val="A50021"/>
                </a:solidFill>
                <a:latin typeface="Bookman Old Style" pitchFamily="18" charset="0"/>
              </a:rPr>
              <a:t>прежде всего</a:t>
            </a:r>
            <a:r>
              <a:rPr lang="ru-RU" b="1">
                <a:latin typeface="Bookman Old Style" pitchFamily="18" charset="0"/>
              </a:rPr>
              <a:t> надо </a:t>
            </a:r>
            <a:r>
              <a:rPr lang="ru-RU" b="1" u="sng">
                <a:latin typeface="Bookman Old Style" pitchFamily="18" charset="0"/>
              </a:rPr>
              <a:t>внимательно прочитать инструкции и отрывок из письма,</a:t>
            </a:r>
            <a:r>
              <a:rPr lang="ru-RU" b="1">
                <a:latin typeface="Bookman Old Style" pitchFamily="18" charset="0"/>
              </a:rPr>
              <a:t> который служит стимулом. Это поможет </a:t>
            </a:r>
            <a:r>
              <a:rPr lang="ru-RU" b="1">
                <a:solidFill>
                  <a:srgbClr val="A50021"/>
                </a:solidFill>
                <a:latin typeface="Bookman Old Style" pitchFamily="18" charset="0"/>
              </a:rPr>
              <a:t>понять </a:t>
            </a:r>
            <a:r>
              <a:rPr lang="ru-RU" b="1">
                <a:latin typeface="Bookman Old Style" pitchFamily="18" charset="0"/>
              </a:rPr>
              <a:t>коммуникативные задачи и </a:t>
            </a:r>
            <a:r>
              <a:rPr lang="ru-RU" b="1">
                <a:solidFill>
                  <a:srgbClr val="A50021"/>
                </a:solidFill>
                <a:latin typeface="Bookman Old Style" pitchFamily="18" charset="0"/>
              </a:rPr>
              <a:t>определить объем</a:t>
            </a:r>
            <a:r>
              <a:rPr lang="ru-RU" b="1">
                <a:latin typeface="Bookman Old Style" pitchFamily="18" charset="0"/>
              </a:rPr>
              <a:t> и </a:t>
            </a:r>
            <a:r>
              <a:rPr lang="ru-RU" b="1">
                <a:solidFill>
                  <a:srgbClr val="A50021"/>
                </a:solidFill>
                <a:latin typeface="Bookman Old Style" pitchFamily="18" charset="0"/>
              </a:rPr>
              <a:t>содержание </a:t>
            </a:r>
            <a:r>
              <a:rPr lang="ru-RU" b="1">
                <a:latin typeface="Bookman Old Style" pitchFamily="18" charset="0"/>
              </a:rPr>
              <a:t>информации, которая должна быть включена в ответное письмо. </a:t>
            </a:r>
            <a:r>
              <a:rPr lang="ru-RU" b="1" u="sng">
                <a:solidFill>
                  <a:srgbClr val="A50021"/>
                </a:solidFill>
                <a:effectLst>
                  <a:outerShdw blurRad="38100" dist="38100" dir="2700000" algn="tl">
                    <a:srgbClr val="000000"/>
                  </a:outerShdw>
                </a:effectLst>
                <a:latin typeface="Bookman Old Style" pitchFamily="18" charset="0"/>
              </a:rPr>
              <a:t>Рекомендуется составить</a:t>
            </a:r>
            <a:r>
              <a:rPr lang="ru-RU" b="1">
                <a:latin typeface="Bookman Old Style" pitchFamily="18" charset="0"/>
              </a:rPr>
              <a:t> </a:t>
            </a:r>
            <a:r>
              <a:rPr lang="ru-RU" b="1" u="sng">
                <a:solidFill>
                  <a:srgbClr val="A50021"/>
                </a:solidFill>
                <a:latin typeface="Bookman Old Style" pitchFamily="18" charset="0"/>
              </a:rPr>
              <a:t>план,</a:t>
            </a:r>
            <a:r>
              <a:rPr lang="ru-RU" b="1">
                <a:latin typeface="Bookman Old Style" pitchFamily="18" charset="0"/>
              </a:rPr>
              <a:t> в котором будут отражены все необходимые пункты (как упомянутые в письме-стимуле, так и сформулированные в инструкциях).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9219">
                                            <p:txEl>
                                              <p:pRg st="0" end="0"/>
                                            </p:txEl>
                                          </p:spTgt>
                                        </p:tgtEl>
                                        <p:attrNameLst>
                                          <p:attrName>style.visibility</p:attrName>
                                        </p:attrNameLst>
                                      </p:cBhvr>
                                      <p:to>
                                        <p:strVal val="visible"/>
                                      </p:to>
                                    </p:set>
                                    <p:anim calcmode="discrete" valueType="clr">
                                      <p:cBhvr override="childStyle">
                                        <p:cTn id="7" dur="80"/>
                                        <p:tgtEl>
                                          <p:spTgt spid="921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21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921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flipV="1">
            <a:off x="457200" y="188913"/>
            <a:ext cx="8229600" cy="85725"/>
          </a:xfrm>
        </p:spPr>
        <p:txBody>
          <a:bodyPr/>
          <a:lstStyle/>
          <a:p>
            <a:endParaRPr lang="ru-RU" sz="4000"/>
          </a:p>
        </p:txBody>
      </p:sp>
      <p:sp>
        <p:nvSpPr>
          <p:cNvPr id="10243" name="Rectangle 3"/>
          <p:cNvSpPr>
            <a:spLocks noGrp="1" noChangeArrowheads="1"/>
          </p:cNvSpPr>
          <p:nvPr>
            <p:ph type="body" idx="1"/>
          </p:nvPr>
        </p:nvSpPr>
        <p:spPr>
          <a:xfrm>
            <a:off x="0" y="188913"/>
            <a:ext cx="9144000" cy="6480175"/>
          </a:xfrm>
          <a:gradFill rotWithShape="1">
            <a:gsLst>
              <a:gs pos="0">
                <a:schemeClr val="bg2">
                  <a:alpha val="83000"/>
                </a:schemeClr>
              </a:gs>
              <a:gs pos="100000">
                <a:schemeClr val="bg1">
                  <a:alpha val="14000"/>
                </a:schemeClr>
              </a:gs>
            </a:gsLst>
            <a:path path="shape">
              <a:fillToRect l="50000" t="50000" r="50000" b="50000"/>
            </a:path>
          </a:gradFill>
        </p:spPr>
        <p:txBody>
          <a:bodyPr/>
          <a:lstStyle/>
          <a:p>
            <a:pPr>
              <a:lnSpc>
                <a:spcPct val="80000"/>
              </a:lnSpc>
              <a:buFontTx/>
              <a:buNone/>
            </a:pPr>
            <a:r>
              <a:rPr lang="ru-RU" b="1">
                <a:latin typeface="Bookman Old Style" pitchFamily="18" charset="0"/>
              </a:rPr>
              <a:t>В целом при выполнении заданий раздела «Письмо» </a:t>
            </a:r>
            <a:r>
              <a:rPr lang="ru-RU" b="1">
                <a:solidFill>
                  <a:srgbClr val="A50021"/>
                </a:solidFill>
                <a:latin typeface="Bookman Old Style" pitchFamily="18" charset="0"/>
              </a:rPr>
              <a:t>очень важно</a:t>
            </a:r>
            <a:r>
              <a:rPr lang="ru-RU" b="1">
                <a:latin typeface="Bookman Old Style" pitchFamily="18" charset="0"/>
              </a:rPr>
              <a:t> уметь следить за </a:t>
            </a:r>
            <a:r>
              <a:rPr lang="ru-RU" b="1">
                <a:solidFill>
                  <a:srgbClr val="A50021"/>
                </a:solidFill>
                <a:latin typeface="Bookman Old Style" pitchFamily="18" charset="0"/>
              </a:rPr>
              <a:t>объемом текста.</a:t>
            </a:r>
            <a:r>
              <a:rPr lang="ru-RU" b="1">
                <a:latin typeface="Bookman Old Style" pitchFamily="18" charset="0"/>
              </a:rPr>
              <a:t> И в задании С1, и в зада­нии С2 обозначены границы требуемого объема. </a:t>
            </a:r>
            <a:r>
              <a:rPr lang="ru-RU" b="1" u="sng">
                <a:solidFill>
                  <a:srgbClr val="A50021"/>
                </a:solidFill>
                <a:latin typeface="Bookman Old Style" pitchFamily="18" charset="0"/>
              </a:rPr>
              <a:t>Его уменьшение или значительное превышение приведут к снижению оценки.</a:t>
            </a:r>
            <a:r>
              <a:rPr lang="ru-RU" altLang="ja-JP">
                <a:latin typeface="Bookman Old Style" pitchFamily="18" charset="0"/>
              </a:rPr>
              <a:t/>
            </a:r>
            <a:br>
              <a:rPr lang="ru-RU" altLang="ja-JP">
                <a:latin typeface="Bookman Old Style" pitchFamily="18" charset="0"/>
              </a:rPr>
            </a:br>
            <a:r>
              <a:rPr lang="ru-RU" b="1" u="sng">
                <a:latin typeface="Bookman Old Style" pitchFamily="18" charset="0"/>
              </a:rPr>
              <a:t>Для того чтобы в процессе экзамена быстрее сориентироваться</a:t>
            </a:r>
            <a:r>
              <a:rPr lang="ru-RU" b="1">
                <a:latin typeface="Bookman Old Style" pitchFamily="18" charset="0"/>
              </a:rPr>
              <a:t>, </a:t>
            </a:r>
            <a:r>
              <a:rPr lang="ru-RU" b="1">
                <a:solidFill>
                  <a:srgbClr val="A50021"/>
                </a:solidFill>
                <a:latin typeface="Bookman Old Style" pitchFamily="18" charset="0"/>
              </a:rPr>
              <a:t>можно запомнить, сколько слов в среднем приходится на одну строку или сколько строк занимает в среднем текст из, например, 100 слов, написанный от руки вашим почерком.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0243">
                                            <p:txEl>
                                              <p:pRg st="0" end="0"/>
                                            </p:txEl>
                                          </p:spTgt>
                                        </p:tgtEl>
                                        <p:attrNameLst>
                                          <p:attrName>style.visibility</p:attrName>
                                        </p:attrNameLst>
                                      </p:cBhvr>
                                      <p:to>
                                        <p:strVal val="visible"/>
                                      </p:to>
                                    </p:set>
                                    <p:anim calcmode="discrete" valueType="clr">
                                      <p:cBhvr override="childStyle">
                                        <p:cTn id="7" dur="80"/>
                                        <p:tgtEl>
                                          <p:spTgt spid="1024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4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024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flipV="1">
            <a:off x="457200" y="188913"/>
            <a:ext cx="8229600" cy="85725"/>
          </a:xfrm>
        </p:spPr>
        <p:txBody>
          <a:bodyPr/>
          <a:lstStyle/>
          <a:p>
            <a:endParaRPr lang="ru-RU" sz="4000"/>
          </a:p>
        </p:txBody>
      </p:sp>
      <p:sp>
        <p:nvSpPr>
          <p:cNvPr id="11267" name="Rectangle 3"/>
          <p:cNvSpPr>
            <a:spLocks noGrp="1" noChangeArrowheads="1"/>
          </p:cNvSpPr>
          <p:nvPr>
            <p:ph type="body" idx="1"/>
          </p:nvPr>
        </p:nvSpPr>
        <p:spPr>
          <a:xfrm>
            <a:off x="323850" y="188913"/>
            <a:ext cx="8569325" cy="6335712"/>
          </a:xfrm>
          <a:gradFill rotWithShape="1">
            <a:gsLst>
              <a:gs pos="0">
                <a:schemeClr val="bg2">
                  <a:alpha val="59000"/>
                </a:schemeClr>
              </a:gs>
              <a:gs pos="100000">
                <a:schemeClr val="bg1">
                  <a:alpha val="14000"/>
                </a:schemeClr>
              </a:gs>
            </a:gsLst>
            <a:path path="shape">
              <a:fillToRect l="50000" t="50000" r="50000" b="50000"/>
            </a:path>
          </a:gradFill>
        </p:spPr>
        <p:txBody>
          <a:bodyPr/>
          <a:lstStyle/>
          <a:p>
            <a:pPr>
              <a:lnSpc>
                <a:spcPct val="90000"/>
              </a:lnSpc>
              <a:buFontTx/>
              <a:buNone/>
            </a:pPr>
            <a:r>
              <a:rPr lang="ru-RU" sz="2800" b="1">
                <a:latin typeface="Bookman Old Style" pitchFamily="18" charset="0"/>
              </a:rPr>
              <a:t>Важно также помнить, что текст </a:t>
            </a:r>
            <a:r>
              <a:rPr lang="ru-RU" sz="2800" b="1">
                <a:solidFill>
                  <a:srgbClr val="A50021"/>
                </a:solidFill>
                <a:latin typeface="Bookman Old Style" pitchFamily="18" charset="0"/>
              </a:rPr>
              <a:t>Письма </a:t>
            </a:r>
            <a:r>
              <a:rPr lang="ru-RU" sz="2800" b="1">
                <a:latin typeface="Bookman Old Style" pitchFamily="18" charset="0"/>
              </a:rPr>
              <a:t>должен представлять собой </a:t>
            </a:r>
            <a:r>
              <a:rPr lang="ru-RU" sz="2800" b="1" u="sng">
                <a:solidFill>
                  <a:srgbClr val="A50021"/>
                </a:solidFill>
                <a:latin typeface="Bookman Old Style" pitchFamily="18" charset="0"/>
              </a:rPr>
              <a:t>связное и логичное целое. </a:t>
            </a:r>
            <a:r>
              <a:rPr lang="ru-RU" sz="2800" b="1">
                <a:latin typeface="Bookman Old Style" pitchFamily="18" charset="0"/>
              </a:rPr>
              <a:t>Текст делится на </a:t>
            </a:r>
            <a:r>
              <a:rPr lang="ru-RU" sz="2800" b="1">
                <a:solidFill>
                  <a:srgbClr val="A50021"/>
                </a:solidFill>
                <a:effectLst>
                  <a:outerShdw blurRad="38100" dist="38100" dir="2700000" algn="tl">
                    <a:srgbClr val="000000"/>
                  </a:outerShdw>
                </a:effectLst>
                <a:latin typeface="Bookman Old Style" pitchFamily="18" charset="0"/>
              </a:rPr>
              <a:t>абзацы в соответствии с логикой</a:t>
            </a:r>
            <a:r>
              <a:rPr lang="ru-RU" sz="2800" b="1">
                <a:latin typeface="Bookman Old Style" pitchFamily="18" charset="0"/>
              </a:rPr>
              <a:t>; </a:t>
            </a:r>
            <a:r>
              <a:rPr lang="ru-RU" sz="2800" b="1">
                <a:solidFill>
                  <a:srgbClr val="A50021"/>
                </a:solidFill>
                <a:effectLst>
                  <a:outerShdw blurRad="38100" dist="38100" dir="2700000" algn="tl">
                    <a:srgbClr val="000000"/>
                  </a:outerShdw>
                </a:effectLst>
                <a:latin typeface="Bookman Old Style" pitchFamily="18" charset="0"/>
              </a:rPr>
              <a:t>абзацы между собой и предложения внутри абзацев должны быть связаны при помощи вводных слов, союзов, союзных слов и т. п.</a:t>
            </a:r>
            <a:r>
              <a:rPr lang="ru-RU" sz="2800" b="1">
                <a:latin typeface="Bookman Old Style" pitchFamily="18" charset="0"/>
              </a:rPr>
              <a:t> Следует уделить внимание и </a:t>
            </a:r>
            <a:r>
              <a:rPr lang="ru-RU" sz="2800" b="1">
                <a:solidFill>
                  <a:srgbClr val="A50021"/>
                </a:solidFill>
                <a:latin typeface="Bookman Old Style" pitchFamily="18" charset="0"/>
              </a:rPr>
              <a:t>стилю</a:t>
            </a:r>
            <a:r>
              <a:rPr lang="ru-RU" sz="2800" b="1">
                <a:latin typeface="Bookman Old Style" pitchFamily="18" charset="0"/>
              </a:rPr>
              <a:t> письма — </a:t>
            </a:r>
            <a:r>
              <a:rPr lang="ru-RU" sz="2800" b="1" u="sng">
                <a:latin typeface="Bookman Old Style" pitchFamily="18" charset="0"/>
              </a:rPr>
              <a:t>он не может быть строго официальным, это ведь переписка друзей.</a:t>
            </a:r>
            <a:r>
              <a:rPr lang="ru-RU" sz="2800" b="1">
                <a:latin typeface="Bookman Old Style" pitchFamily="18" charset="0"/>
              </a:rPr>
              <a:t> А это значит, что обращение в начале письма, слова прощания в конце, подпись тоже должны соответствовать ситуации общения и правилам вежливости, принятым в английском языке.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267">
                                            <p:bg/>
                                          </p:spTgt>
                                        </p:tgtEl>
                                        <p:attrNameLst>
                                          <p:attrName>style.visibility</p:attrName>
                                        </p:attrNameLst>
                                      </p:cBhvr>
                                      <p:to>
                                        <p:strVal val="visible"/>
                                      </p:to>
                                    </p:set>
                                    <p:anim calcmode="discrete" valueType="clr">
                                      <p:cBhvr override="childStyle">
                                        <p:cTn id="7" dur="80"/>
                                        <p:tgtEl>
                                          <p:spTgt spid="11267">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67">
                                            <p:bg/>
                                          </p:spTgt>
                                        </p:tgtEl>
                                        <p:attrNameLst>
                                          <p:attrName>fillcolor</p:attrName>
                                        </p:attrNameLst>
                                      </p:cBhvr>
                                      <p:tavLst>
                                        <p:tav tm="0">
                                          <p:val>
                                            <p:clrVal>
                                              <a:schemeClr val="accent2"/>
                                            </p:clrVal>
                                          </p:val>
                                        </p:tav>
                                        <p:tav tm="50000">
                                          <p:val>
                                            <p:clrVal>
                                              <a:schemeClr val="hlink"/>
                                            </p:clrVal>
                                          </p:val>
                                        </p:tav>
                                      </p:tavLst>
                                    </p:anim>
                                    <p:set>
                                      <p:cBhvr>
                                        <p:cTn id="9" dur="80"/>
                                        <p:tgtEl>
                                          <p:spTgt spid="11267">
                                            <p:bg/>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1267">
                                            <p:txEl>
                                              <p:pRg st="0" end="0"/>
                                            </p:txEl>
                                          </p:spTgt>
                                        </p:tgtEl>
                                        <p:attrNameLst>
                                          <p:attrName>style.visibility</p:attrName>
                                        </p:attrNameLst>
                                      </p:cBhvr>
                                      <p:to>
                                        <p:strVal val="visible"/>
                                      </p:to>
                                    </p:set>
                                    <p:anim calcmode="discrete" valueType="clr">
                                      <p:cBhvr override="childStyle">
                                        <p:cTn id="14" dur="80"/>
                                        <p:tgtEl>
                                          <p:spTgt spid="1126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1267">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1126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flipV="1">
            <a:off x="457200" y="188913"/>
            <a:ext cx="8229600" cy="85725"/>
          </a:xfrm>
        </p:spPr>
        <p:txBody>
          <a:bodyPr/>
          <a:lstStyle/>
          <a:p>
            <a:endParaRPr lang="ru-RU" sz="4000"/>
          </a:p>
        </p:txBody>
      </p:sp>
      <p:sp>
        <p:nvSpPr>
          <p:cNvPr id="12291" name="Rectangle 3"/>
          <p:cNvSpPr>
            <a:spLocks noGrp="1" noChangeArrowheads="1"/>
          </p:cNvSpPr>
          <p:nvPr>
            <p:ph type="body" idx="1"/>
          </p:nvPr>
        </p:nvSpPr>
        <p:spPr>
          <a:xfrm>
            <a:off x="179388" y="188913"/>
            <a:ext cx="8964612" cy="6480175"/>
          </a:xfrm>
          <a:gradFill rotWithShape="1">
            <a:gsLst>
              <a:gs pos="0">
                <a:schemeClr val="bg2">
                  <a:alpha val="59000"/>
                </a:schemeClr>
              </a:gs>
              <a:gs pos="100000">
                <a:schemeClr val="bg1">
                  <a:alpha val="14000"/>
                </a:schemeClr>
              </a:gs>
            </a:gsLst>
            <a:path path="shape">
              <a:fillToRect l="50000" t="50000" r="50000" b="50000"/>
            </a:path>
          </a:gradFill>
        </p:spPr>
        <p:txBody>
          <a:bodyPr/>
          <a:lstStyle/>
          <a:p>
            <a:pPr>
              <a:lnSpc>
                <a:spcPct val="90000"/>
              </a:lnSpc>
              <a:buFontTx/>
              <a:buNone/>
            </a:pPr>
            <a:r>
              <a:rPr lang="ru-RU" sz="2400" b="1">
                <a:latin typeface="Bookman Old Style" pitchFamily="18" charset="0"/>
              </a:rPr>
              <a:t>Письмо должно быть правильно структурировано:      </a:t>
            </a:r>
            <a:r>
              <a:rPr lang="ru-RU" sz="2400" b="1">
                <a:solidFill>
                  <a:srgbClr val="A50021"/>
                </a:solidFill>
                <a:latin typeface="Bookman Old Style" pitchFamily="18" charset="0"/>
              </a:rPr>
              <a:t>—  обращение,</a:t>
            </a:r>
            <a:r>
              <a:rPr lang="ru-RU" sz="2400" b="1">
                <a:latin typeface="Bookman Old Style" pitchFamily="18" charset="0"/>
              </a:rPr>
              <a:t> соответствующее неофициальному стилю, </a:t>
            </a:r>
            <a:r>
              <a:rPr lang="ru-RU" sz="2400" b="1">
                <a:solidFill>
                  <a:srgbClr val="A50021"/>
                </a:solidFill>
                <a:latin typeface="Bookman Old Style" pitchFamily="18" charset="0"/>
              </a:rPr>
              <a:t>на отдельной строке;</a:t>
            </a:r>
          </a:p>
          <a:p>
            <a:pPr>
              <a:lnSpc>
                <a:spcPct val="90000"/>
              </a:lnSpc>
              <a:buFontTx/>
              <a:buNone/>
            </a:pPr>
            <a:r>
              <a:rPr lang="ru-RU" sz="2400" b="1">
                <a:latin typeface="Bookman Old Style" pitchFamily="18" charset="0"/>
              </a:rPr>
              <a:t>-</a:t>
            </a:r>
            <a:r>
              <a:rPr lang="ru-RU" sz="2400" b="1">
                <a:solidFill>
                  <a:srgbClr val="A50021"/>
                </a:solidFill>
                <a:latin typeface="Bookman Old Style" pitchFamily="18" charset="0"/>
              </a:rPr>
              <a:t>вступление с ссылкой на предыдущие контакты</a:t>
            </a:r>
            <a:r>
              <a:rPr lang="ru-RU" sz="2400" b="1">
                <a:latin typeface="Bookman Old Style" pitchFamily="18" charset="0"/>
              </a:rPr>
              <a:t> (на полученное письмо) — </a:t>
            </a:r>
            <a:r>
              <a:rPr lang="ru-RU" sz="2400" b="1">
                <a:solidFill>
                  <a:srgbClr val="A50021"/>
                </a:solidFill>
                <a:latin typeface="Bookman Old Style" pitchFamily="18" charset="0"/>
              </a:rPr>
              <a:t>отдельный абзац;</a:t>
            </a:r>
          </a:p>
          <a:p>
            <a:pPr>
              <a:lnSpc>
                <a:spcPct val="90000"/>
              </a:lnSpc>
              <a:buFontTx/>
              <a:buNone/>
            </a:pPr>
            <a:r>
              <a:rPr lang="ru-RU" sz="2400" b="1">
                <a:latin typeface="Bookman Old Style" pitchFamily="18" charset="0"/>
              </a:rPr>
              <a:t>- </a:t>
            </a:r>
            <a:r>
              <a:rPr lang="ru-RU" sz="2400" b="1">
                <a:solidFill>
                  <a:srgbClr val="A50021"/>
                </a:solidFill>
                <a:latin typeface="Bookman Old Style" pitchFamily="18" charset="0"/>
              </a:rPr>
              <a:t>главная часть,</a:t>
            </a:r>
            <a:r>
              <a:rPr lang="ru-RU" sz="2400" b="1">
                <a:latin typeface="Bookman Old Style" pitchFamily="18" charset="0"/>
              </a:rPr>
              <a:t> соответствующая пунктам задания (</a:t>
            </a:r>
            <a:r>
              <a:rPr lang="ru-RU" sz="2400" b="1" u="sng">
                <a:solidFill>
                  <a:srgbClr val="A50021"/>
                </a:solidFill>
                <a:effectLst>
                  <a:outerShdw blurRad="38100" dist="38100" dir="2700000" algn="tl">
                    <a:srgbClr val="000000"/>
                  </a:outerShdw>
                </a:effectLst>
                <a:latin typeface="Bookman Old Style" pitchFamily="18" charset="0"/>
              </a:rPr>
              <a:t>несколько абзацев</a:t>
            </a:r>
            <a:r>
              <a:rPr lang="ru-RU" sz="2400" b="1">
                <a:latin typeface="Bookman Old Style" pitchFamily="18" charset="0"/>
              </a:rPr>
              <a:t> — помните о правильном делении на абзацы);</a:t>
            </a:r>
          </a:p>
          <a:p>
            <a:pPr>
              <a:lnSpc>
                <a:spcPct val="90000"/>
              </a:lnSpc>
              <a:buFontTx/>
              <a:buNone/>
            </a:pPr>
            <a:r>
              <a:rPr lang="ru-RU" sz="2400" b="1">
                <a:latin typeface="Bookman Old Style" pitchFamily="18" charset="0"/>
              </a:rPr>
              <a:t>- </a:t>
            </a:r>
            <a:r>
              <a:rPr lang="ru-RU" sz="2400" b="1">
                <a:solidFill>
                  <a:srgbClr val="A50021"/>
                </a:solidFill>
                <a:latin typeface="Bookman Old Style" pitchFamily="18" charset="0"/>
              </a:rPr>
              <a:t>заключение;</a:t>
            </a:r>
          </a:p>
          <a:p>
            <a:pPr>
              <a:lnSpc>
                <a:spcPct val="90000"/>
              </a:lnSpc>
              <a:buFontTx/>
              <a:buNone/>
            </a:pPr>
            <a:r>
              <a:rPr lang="ru-RU" sz="2400" b="1">
                <a:latin typeface="Bookman Old Style" pitchFamily="18" charset="0"/>
              </a:rPr>
              <a:t>- </a:t>
            </a:r>
            <a:r>
              <a:rPr lang="ru-RU" sz="2400" b="1">
                <a:solidFill>
                  <a:srgbClr val="A50021"/>
                </a:solidFill>
                <a:latin typeface="Bookman Old Style" pitchFamily="18" charset="0"/>
              </a:rPr>
              <a:t>завершающая фраза</a:t>
            </a:r>
            <a:r>
              <a:rPr lang="ru-RU" sz="2400" b="1">
                <a:latin typeface="Bookman Old Style" pitchFamily="18" charset="0"/>
              </a:rPr>
              <a:t> на отдельной строке;</a:t>
            </a:r>
          </a:p>
          <a:p>
            <a:pPr>
              <a:lnSpc>
                <a:spcPct val="90000"/>
              </a:lnSpc>
              <a:buFontTx/>
              <a:buNone/>
            </a:pPr>
            <a:r>
              <a:rPr lang="ru-RU" sz="2400" b="1">
                <a:latin typeface="Bookman Old Style" pitchFamily="18" charset="0"/>
              </a:rPr>
              <a:t>- </a:t>
            </a:r>
            <a:r>
              <a:rPr lang="ru-RU" sz="2400" b="1">
                <a:solidFill>
                  <a:srgbClr val="A50021"/>
                </a:solidFill>
                <a:latin typeface="Bookman Old Style" pitchFamily="18" charset="0"/>
              </a:rPr>
              <a:t>подпись на отдельной строке</a:t>
            </a:r>
            <a:r>
              <a:rPr lang="ru-RU" sz="2400" b="1">
                <a:latin typeface="Bookman Old Style" pitchFamily="18" charset="0"/>
              </a:rPr>
              <a:t> (только </a:t>
            </a:r>
            <a:r>
              <a:rPr lang="ru-RU" sz="2400" b="1">
                <a:solidFill>
                  <a:srgbClr val="A50021"/>
                </a:solidFill>
                <a:latin typeface="Bookman Old Style" pitchFamily="18" charset="0"/>
              </a:rPr>
              <a:t>имя).</a:t>
            </a:r>
            <a:r>
              <a:rPr lang="ru-RU" sz="2400" b="1">
                <a:latin typeface="Bookman Old Style" pitchFamily="18" charset="0"/>
              </a:rPr>
              <a:t> Письмо надо также правильно оформить:</a:t>
            </a:r>
          </a:p>
          <a:p>
            <a:pPr>
              <a:lnSpc>
                <a:spcPct val="90000"/>
              </a:lnSpc>
              <a:buFontTx/>
              <a:buNone/>
            </a:pPr>
            <a:r>
              <a:rPr lang="ru-RU" sz="2400" b="1" u="sng">
                <a:solidFill>
                  <a:srgbClr val="A50021"/>
                </a:solidFill>
                <a:effectLst>
                  <a:outerShdw blurRad="38100" dist="38100" dir="2700000" algn="tl">
                    <a:srgbClr val="000000"/>
                  </a:outerShdw>
                </a:effectLst>
                <a:latin typeface="Bookman Old Style" pitchFamily="18" charset="0"/>
              </a:rPr>
              <a:t>краткий адрес автора в правом верхнем углу;</a:t>
            </a:r>
          </a:p>
          <a:p>
            <a:pPr>
              <a:lnSpc>
                <a:spcPct val="90000"/>
              </a:lnSpc>
              <a:buFontTx/>
              <a:buNone/>
            </a:pPr>
            <a:r>
              <a:rPr lang="ru-RU" sz="2400" b="1" u="sng">
                <a:solidFill>
                  <a:srgbClr val="A50021"/>
                </a:solidFill>
                <a:effectLst>
                  <a:outerShdw blurRad="38100" dist="38100" dir="2700000" algn="tl">
                    <a:srgbClr val="000000"/>
                  </a:outerShdw>
                </a:effectLst>
                <a:latin typeface="Bookman Old Style" pitchFamily="18" charset="0"/>
              </a:rPr>
              <a:t>дата (под адресом).</a:t>
            </a:r>
          </a:p>
          <a:p>
            <a:pPr>
              <a:lnSpc>
                <a:spcPct val="90000"/>
              </a:lnSpc>
              <a:buFontTx/>
              <a:buNone/>
            </a:pPr>
            <a:r>
              <a:rPr lang="ru-RU" sz="2400" b="1">
                <a:latin typeface="Bookman Old Style" pitchFamily="18" charset="0"/>
              </a:rPr>
              <a:t>Об обращении, завершающей фразе и подписи — каждый из этих элементов письма располагается на отдельной строке — уже было сказано.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2291">
                                            <p:bg/>
                                          </p:spTgt>
                                        </p:tgtEl>
                                        <p:attrNameLst>
                                          <p:attrName>style.visibility</p:attrName>
                                        </p:attrNameLst>
                                      </p:cBhvr>
                                      <p:to>
                                        <p:strVal val="visible"/>
                                      </p:to>
                                    </p:set>
                                    <p:anim calcmode="discrete" valueType="clr">
                                      <p:cBhvr override="childStyle">
                                        <p:cTn id="7" dur="80"/>
                                        <p:tgtEl>
                                          <p:spTgt spid="12291">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291">
                                            <p:bg/>
                                          </p:spTgt>
                                        </p:tgtEl>
                                        <p:attrNameLst>
                                          <p:attrName>fillcolor</p:attrName>
                                        </p:attrNameLst>
                                      </p:cBhvr>
                                      <p:tavLst>
                                        <p:tav tm="0">
                                          <p:val>
                                            <p:clrVal>
                                              <a:schemeClr val="accent2"/>
                                            </p:clrVal>
                                          </p:val>
                                        </p:tav>
                                        <p:tav tm="50000">
                                          <p:val>
                                            <p:clrVal>
                                              <a:schemeClr val="hlink"/>
                                            </p:clrVal>
                                          </p:val>
                                        </p:tav>
                                      </p:tavLst>
                                    </p:anim>
                                    <p:set>
                                      <p:cBhvr>
                                        <p:cTn id="9" dur="80"/>
                                        <p:tgtEl>
                                          <p:spTgt spid="12291">
                                            <p:bg/>
                                          </p:spTgt>
                                        </p:tgtEl>
                                        <p:attrNameLst>
                                          <p:attrName>fill.type</p:attrName>
                                        </p:attrNameLst>
                                      </p:cBhvr>
                                      <p:to>
                                        <p:strVal val="solid"/>
                                      </p:to>
                                    </p:set>
                                  </p:childTnLst>
                                </p:cTn>
                              </p:par>
                            </p:childTnLst>
                          </p:cTn>
                        </p:par>
                        <p:par>
                          <p:cTn id="10" fill="hold">
                            <p:stCondLst>
                              <p:cond delay="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12291">
                                            <p:txEl>
                                              <p:pRg st="0" end="0"/>
                                            </p:txEl>
                                          </p:spTgt>
                                        </p:tgtEl>
                                        <p:attrNameLst>
                                          <p:attrName>style.visibility</p:attrName>
                                        </p:attrNameLst>
                                      </p:cBhvr>
                                      <p:to>
                                        <p:strVal val="visible"/>
                                      </p:to>
                                    </p:set>
                                    <p:anim calcmode="discrete" valueType="clr">
                                      <p:cBhvr override="childStyle">
                                        <p:cTn id="13" dur="80"/>
                                        <p:tgtEl>
                                          <p:spTgt spid="1229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2291">
                                            <p:txEl>
                                              <p:pRg st="0" end="0"/>
                                            </p:txEl>
                                          </p:spTgt>
                                        </p:tgtEl>
                                        <p:attrNameLst>
                                          <p:attrName>fillcolor</p:attrName>
                                        </p:attrNameLst>
                                      </p:cBhvr>
                                      <p:tavLst>
                                        <p:tav tm="0">
                                          <p:val>
                                            <p:clrVal>
                                              <a:schemeClr val="accent2"/>
                                            </p:clrVal>
                                          </p:val>
                                        </p:tav>
                                        <p:tav tm="50000">
                                          <p:val>
                                            <p:clrVal>
                                              <a:schemeClr val="hlink"/>
                                            </p:clrVal>
                                          </p:val>
                                        </p:tav>
                                      </p:tavLst>
                                    </p:anim>
                                    <p:set>
                                      <p:cBhvr>
                                        <p:cTn id="15" dur="80"/>
                                        <p:tgtEl>
                                          <p:spTgt spid="12291">
                                            <p:txEl>
                                              <p:pRg st="0" end="0"/>
                                            </p:txEl>
                                          </p:spTgt>
                                        </p:tgtEl>
                                        <p:attrNameLst>
                                          <p:attrName>fill.type</p:attrName>
                                        </p:attrNameLst>
                                      </p:cBhvr>
                                      <p:to>
                                        <p:strVal val="solid"/>
                                      </p:to>
                                    </p:set>
                                  </p:childTnLst>
                                </p:cTn>
                              </p:par>
                            </p:childTnLst>
                          </p:cTn>
                        </p:par>
                        <p:par>
                          <p:cTn id="16" fill="hold">
                            <p:stCondLst>
                              <p:cond delay="432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12291">
                                            <p:txEl>
                                              <p:pRg st="1" end="1"/>
                                            </p:txEl>
                                          </p:spTgt>
                                        </p:tgtEl>
                                        <p:attrNameLst>
                                          <p:attrName>style.visibility</p:attrName>
                                        </p:attrNameLst>
                                      </p:cBhvr>
                                      <p:to>
                                        <p:strVal val="visible"/>
                                      </p:to>
                                    </p:set>
                                    <p:anim calcmode="discrete" valueType="clr">
                                      <p:cBhvr override="childStyle">
                                        <p:cTn id="19" dur="80"/>
                                        <p:tgtEl>
                                          <p:spTgt spid="1229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2291">
                                            <p:txEl>
                                              <p:pRg st="1" end="1"/>
                                            </p:txEl>
                                          </p:spTgt>
                                        </p:tgtEl>
                                        <p:attrNameLst>
                                          <p:attrName>fillcolor</p:attrName>
                                        </p:attrNameLst>
                                      </p:cBhvr>
                                      <p:tavLst>
                                        <p:tav tm="0">
                                          <p:val>
                                            <p:clrVal>
                                              <a:schemeClr val="accent2"/>
                                            </p:clrVal>
                                          </p:val>
                                        </p:tav>
                                        <p:tav tm="50000">
                                          <p:val>
                                            <p:clrVal>
                                              <a:schemeClr val="hlink"/>
                                            </p:clrVal>
                                          </p:val>
                                        </p:tav>
                                      </p:tavLst>
                                    </p:anim>
                                    <p:set>
                                      <p:cBhvr>
                                        <p:cTn id="21" dur="80"/>
                                        <p:tgtEl>
                                          <p:spTgt spid="12291">
                                            <p:txEl>
                                              <p:pRg st="1" end="1"/>
                                            </p:txEl>
                                          </p:spTgt>
                                        </p:tgtEl>
                                        <p:attrNameLst>
                                          <p:attrName>fill.type</p:attrName>
                                        </p:attrNameLst>
                                      </p:cBhvr>
                                      <p:to>
                                        <p:strVal val="solid"/>
                                      </p:to>
                                    </p:set>
                                  </p:childTnLst>
                                </p:cTn>
                              </p:par>
                            </p:childTnLst>
                          </p:cTn>
                        </p:par>
                        <p:par>
                          <p:cTn id="22" fill="hold">
                            <p:stCondLst>
                              <p:cond delay="736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12291">
                                            <p:txEl>
                                              <p:pRg st="2" end="2"/>
                                            </p:txEl>
                                          </p:spTgt>
                                        </p:tgtEl>
                                        <p:attrNameLst>
                                          <p:attrName>style.visibility</p:attrName>
                                        </p:attrNameLst>
                                      </p:cBhvr>
                                      <p:to>
                                        <p:strVal val="visible"/>
                                      </p:to>
                                    </p:set>
                                    <p:anim calcmode="discrete" valueType="clr">
                                      <p:cBhvr override="childStyle">
                                        <p:cTn id="25" dur="80"/>
                                        <p:tgtEl>
                                          <p:spTgt spid="1229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2291">
                                            <p:txEl>
                                              <p:pRg st="2" end="2"/>
                                            </p:txEl>
                                          </p:spTgt>
                                        </p:tgtEl>
                                        <p:attrNameLst>
                                          <p:attrName>fillcolor</p:attrName>
                                        </p:attrNameLst>
                                      </p:cBhvr>
                                      <p:tavLst>
                                        <p:tav tm="0">
                                          <p:val>
                                            <p:clrVal>
                                              <a:schemeClr val="accent2"/>
                                            </p:clrVal>
                                          </p:val>
                                        </p:tav>
                                        <p:tav tm="50000">
                                          <p:val>
                                            <p:clrVal>
                                              <a:schemeClr val="hlink"/>
                                            </p:clrVal>
                                          </p:val>
                                        </p:tav>
                                      </p:tavLst>
                                    </p:anim>
                                    <p:set>
                                      <p:cBhvr>
                                        <p:cTn id="27" dur="80"/>
                                        <p:tgtEl>
                                          <p:spTgt spid="12291">
                                            <p:txEl>
                                              <p:pRg st="2" end="2"/>
                                            </p:txEl>
                                          </p:spTgt>
                                        </p:tgtEl>
                                        <p:attrNameLst>
                                          <p:attrName>fill.type</p:attrName>
                                        </p:attrNameLst>
                                      </p:cBhvr>
                                      <p:to>
                                        <p:strVal val="solid"/>
                                      </p:to>
                                    </p:set>
                                  </p:childTnLst>
                                </p:cTn>
                              </p:par>
                            </p:childTnLst>
                          </p:cTn>
                        </p:par>
                        <p:par>
                          <p:cTn id="28" fill="hold">
                            <p:stCondLst>
                              <p:cond delay="1124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12291">
                                            <p:txEl>
                                              <p:pRg st="3" end="3"/>
                                            </p:txEl>
                                          </p:spTgt>
                                        </p:tgtEl>
                                        <p:attrNameLst>
                                          <p:attrName>style.visibility</p:attrName>
                                        </p:attrNameLst>
                                      </p:cBhvr>
                                      <p:to>
                                        <p:strVal val="visible"/>
                                      </p:to>
                                    </p:set>
                                    <p:anim calcmode="discrete" valueType="clr">
                                      <p:cBhvr override="childStyle">
                                        <p:cTn id="31" dur="80"/>
                                        <p:tgtEl>
                                          <p:spTgt spid="12291">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12291">
                                            <p:txEl>
                                              <p:pRg st="3" end="3"/>
                                            </p:txEl>
                                          </p:spTgt>
                                        </p:tgtEl>
                                        <p:attrNameLst>
                                          <p:attrName>fillcolor</p:attrName>
                                        </p:attrNameLst>
                                      </p:cBhvr>
                                      <p:tavLst>
                                        <p:tav tm="0">
                                          <p:val>
                                            <p:clrVal>
                                              <a:schemeClr val="accent2"/>
                                            </p:clrVal>
                                          </p:val>
                                        </p:tav>
                                        <p:tav tm="50000">
                                          <p:val>
                                            <p:clrVal>
                                              <a:schemeClr val="hlink"/>
                                            </p:clrVal>
                                          </p:val>
                                        </p:tav>
                                      </p:tavLst>
                                    </p:anim>
                                    <p:set>
                                      <p:cBhvr>
                                        <p:cTn id="33" dur="80"/>
                                        <p:tgtEl>
                                          <p:spTgt spid="12291">
                                            <p:txEl>
                                              <p:pRg st="3" end="3"/>
                                            </p:txEl>
                                          </p:spTgt>
                                        </p:tgtEl>
                                        <p:attrNameLst>
                                          <p:attrName>fill.type</p:attrName>
                                        </p:attrNameLst>
                                      </p:cBhvr>
                                      <p:to>
                                        <p:strVal val="solid"/>
                                      </p:to>
                                    </p:set>
                                  </p:childTnLst>
                                </p:cTn>
                              </p:par>
                            </p:childTnLst>
                          </p:cTn>
                        </p:par>
                        <p:par>
                          <p:cTn id="34" fill="hold">
                            <p:stCondLst>
                              <p:cond delay="11760"/>
                            </p:stCondLst>
                            <p:childTnLst>
                              <p:par>
                                <p:cTn id="35" presetID="27" presetClass="entr" presetSubtype="0" fill="hold" grpId="0" nodeType="afterEffect">
                                  <p:stCondLst>
                                    <p:cond delay="0"/>
                                  </p:stCondLst>
                                  <p:iterate type="lt">
                                    <p:tmPct val="50000"/>
                                  </p:iterate>
                                  <p:childTnLst>
                                    <p:set>
                                      <p:cBhvr>
                                        <p:cTn id="36" dur="1" fill="hold">
                                          <p:stCondLst>
                                            <p:cond delay="0"/>
                                          </p:stCondLst>
                                        </p:cTn>
                                        <p:tgtEl>
                                          <p:spTgt spid="12291">
                                            <p:txEl>
                                              <p:pRg st="4" end="4"/>
                                            </p:txEl>
                                          </p:spTgt>
                                        </p:tgtEl>
                                        <p:attrNameLst>
                                          <p:attrName>style.visibility</p:attrName>
                                        </p:attrNameLst>
                                      </p:cBhvr>
                                      <p:to>
                                        <p:strVal val="visible"/>
                                      </p:to>
                                    </p:set>
                                    <p:anim calcmode="discrete" valueType="clr">
                                      <p:cBhvr override="childStyle">
                                        <p:cTn id="37" dur="80"/>
                                        <p:tgtEl>
                                          <p:spTgt spid="1229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2291">
                                            <p:txEl>
                                              <p:pRg st="4" end="4"/>
                                            </p:txEl>
                                          </p:spTgt>
                                        </p:tgtEl>
                                        <p:attrNameLst>
                                          <p:attrName>fillcolor</p:attrName>
                                        </p:attrNameLst>
                                      </p:cBhvr>
                                      <p:tavLst>
                                        <p:tav tm="0">
                                          <p:val>
                                            <p:clrVal>
                                              <a:schemeClr val="accent2"/>
                                            </p:clrVal>
                                          </p:val>
                                        </p:tav>
                                        <p:tav tm="50000">
                                          <p:val>
                                            <p:clrVal>
                                              <a:schemeClr val="hlink"/>
                                            </p:clrVal>
                                          </p:val>
                                        </p:tav>
                                      </p:tavLst>
                                    </p:anim>
                                    <p:set>
                                      <p:cBhvr>
                                        <p:cTn id="39" dur="80"/>
                                        <p:tgtEl>
                                          <p:spTgt spid="12291">
                                            <p:txEl>
                                              <p:pRg st="4" end="4"/>
                                            </p:txEl>
                                          </p:spTgt>
                                        </p:tgtEl>
                                        <p:attrNameLst>
                                          <p:attrName>fill.type</p:attrName>
                                        </p:attrNameLst>
                                      </p:cBhvr>
                                      <p:to>
                                        <p:strVal val="solid"/>
                                      </p:to>
                                    </p:set>
                                  </p:childTnLst>
                                </p:cTn>
                              </p:par>
                            </p:childTnLst>
                          </p:cTn>
                        </p:par>
                        <p:par>
                          <p:cTn id="40" fill="hold">
                            <p:stCondLst>
                              <p:cond delay="13200"/>
                            </p:stCondLst>
                            <p:childTnLst>
                              <p:par>
                                <p:cTn id="41" presetID="27" presetClass="entr" presetSubtype="0" fill="hold" grpId="0" nodeType="afterEffect">
                                  <p:stCondLst>
                                    <p:cond delay="0"/>
                                  </p:stCondLst>
                                  <p:iterate type="lt">
                                    <p:tmPct val="50000"/>
                                  </p:iterate>
                                  <p:childTnLst>
                                    <p:set>
                                      <p:cBhvr>
                                        <p:cTn id="42" dur="1" fill="hold">
                                          <p:stCondLst>
                                            <p:cond delay="0"/>
                                          </p:stCondLst>
                                        </p:cTn>
                                        <p:tgtEl>
                                          <p:spTgt spid="12291">
                                            <p:txEl>
                                              <p:pRg st="5" end="5"/>
                                            </p:txEl>
                                          </p:spTgt>
                                        </p:tgtEl>
                                        <p:attrNameLst>
                                          <p:attrName>style.visibility</p:attrName>
                                        </p:attrNameLst>
                                      </p:cBhvr>
                                      <p:to>
                                        <p:strVal val="visible"/>
                                      </p:to>
                                    </p:set>
                                    <p:anim calcmode="discrete" valueType="clr">
                                      <p:cBhvr override="childStyle">
                                        <p:cTn id="43" dur="80"/>
                                        <p:tgtEl>
                                          <p:spTgt spid="12291">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2291">
                                            <p:txEl>
                                              <p:pRg st="5" end="5"/>
                                            </p:txEl>
                                          </p:spTgt>
                                        </p:tgtEl>
                                        <p:attrNameLst>
                                          <p:attrName>fillcolor</p:attrName>
                                        </p:attrNameLst>
                                      </p:cBhvr>
                                      <p:tavLst>
                                        <p:tav tm="0">
                                          <p:val>
                                            <p:clrVal>
                                              <a:schemeClr val="accent2"/>
                                            </p:clrVal>
                                          </p:val>
                                        </p:tav>
                                        <p:tav tm="50000">
                                          <p:val>
                                            <p:clrVal>
                                              <a:schemeClr val="hlink"/>
                                            </p:clrVal>
                                          </p:val>
                                        </p:tav>
                                      </p:tavLst>
                                    </p:anim>
                                    <p:set>
                                      <p:cBhvr>
                                        <p:cTn id="45" dur="80"/>
                                        <p:tgtEl>
                                          <p:spTgt spid="12291">
                                            <p:txEl>
                                              <p:pRg st="5" end="5"/>
                                            </p:txEl>
                                          </p:spTgt>
                                        </p:tgtEl>
                                        <p:attrNameLst>
                                          <p:attrName>fill.type</p:attrName>
                                        </p:attrNameLst>
                                      </p:cBhvr>
                                      <p:to>
                                        <p:strVal val="solid"/>
                                      </p:to>
                                    </p:set>
                                  </p:childTnLst>
                                </p:cTn>
                              </p:par>
                            </p:childTnLst>
                          </p:cTn>
                        </p:par>
                        <p:par>
                          <p:cTn id="46" fill="hold">
                            <p:stCondLst>
                              <p:cond delay="16040"/>
                            </p:stCondLst>
                            <p:childTnLst>
                              <p:par>
                                <p:cTn id="47" presetID="27" presetClass="entr" presetSubtype="0" fill="hold" grpId="0" nodeType="afterEffect">
                                  <p:stCondLst>
                                    <p:cond delay="0"/>
                                  </p:stCondLst>
                                  <p:iterate type="lt">
                                    <p:tmPct val="50000"/>
                                  </p:iterate>
                                  <p:childTnLst>
                                    <p:set>
                                      <p:cBhvr>
                                        <p:cTn id="48" dur="1" fill="hold">
                                          <p:stCondLst>
                                            <p:cond delay="0"/>
                                          </p:stCondLst>
                                        </p:cTn>
                                        <p:tgtEl>
                                          <p:spTgt spid="12291">
                                            <p:txEl>
                                              <p:pRg st="6" end="6"/>
                                            </p:txEl>
                                          </p:spTgt>
                                        </p:tgtEl>
                                        <p:attrNameLst>
                                          <p:attrName>style.visibility</p:attrName>
                                        </p:attrNameLst>
                                      </p:cBhvr>
                                      <p:to>
                                        <p:strVal val="visible"/>
                                      </p:to>
                                    </p:set>
                                    <p:anim calcmode="discrete" valueType="clr">
                                      <p:cBhvr override="childStyle">
                                        <p:cTn id="49" dur="80"/>
                                        <p:tgtEl>
                                          <p:spTgt spid="12291">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12291">
                                            <p:txEl>
                                              <p:pRg st="6" end="6"/>
                                            </p:txEl>
                                          </p:spTgt>
                                        </p:tgtEl>
                                        <p:attrNameLst>
                                          <p:attrName>fillcolor</p:attrName>
                                        </p:attrNameLst>
                                      </p:cBhvr>
                                      <p:tavLst>
                                        <p:tav tm="0">
                                          <p:val>
                                            <p:clrVal>
                                              <a:schemeClr val="accent2"/>
                                            </p:clrVal>
                                          </p:val>
                                        </p:tav>
                                        <p:tav tm="50000">
                                          <p:val>
                                            <p:clrVal>
                                              <a:schemeClr val="hlink"/>
                                            </p:clrVal>
                                          </p:val>
                                        </p:tav>
                                      </p:tavLst>
                                    </p:anim>
                                    <p:set>
                                      <p:cBhvr>
                                        <p:cTn id="51" dur="80"/>
                                        <p:tgtEl>
                                          <p:spTgt spid="12291">
                                            <p:txEl>
                                              <p:pRg st="6" end="6"/>
                                            </p:txEl>
                                          </p:spTgt>
                                        </p:tgtEl>
                                        <p:attrNameLst>
                                          <p:attrName>fill.type</p:attrName>
                                        </p:attrNameLst>
                                      </p:cBhvr>
                                      <p:to>
                                        <p:strVal val="solid"/>
                                      </p:to>
                                    </p:set>
                                  </p:childTnLst>
                                </p:cTn>
                              </p:par>
                            </p:childTnLst>
                          </p:cTn>
                        </p:par>
                        <p:par>
                          <p:cTn id="52" fill="hold">
                            <p:stCondLst>
                              <p:cond delay="17560"/>
                            </p:stCondLst>
                            <p:childTnLst>
                              <p:par>
                                <p:cTn id="53" presetID="27" presetClass="entr" presetSubtype="0" fill="hold" grpId="0" nodeType="afterEffect">
                                  <p:stCondLst>
                                    <p:cond delay="0"/>
                                  </p:stCondLst>
                                  <p:iterate type="lt">
                                    <p:tmPct val="50000"/>
                                  </p:iterate>
                                  <p:childTnLst>
                                    <p:set>
                                      <p:cBhvr>
                                        <p:cTn id="54" dur="1" fill="hold">
                                          <p:stCondLst>
                                            <p:cond delay="0"/>
                                          </p:stCondLst>
                                        </p:cTn>
                                        <p:tgtEl>
                                          <p:spTgt spid="12291">
                                            <p:txEl>
                                              <p:pRg st="7" end="7"/>
                                            </p:txEl>
                                          </p:spTgt>
                                        </p:tgtEl>
                                        <p:attrNameLst>
                                          <p:attrName>style.visibility</p:attrName>
                                        </p:attrNameLst>
                                      </p:cBhvr>
                                      <p:to>
                                        <p:strVal val="visible"/>
                                      </p:to>
                                    </p:set>
                                    <p:anim calcmode="discrete" valueType="clr">
                                      <p:cBhvr override="childStyle">
                                        <p:cTn id="55" dur="80"/>
                                        <p:tgtEl>
                                          <p:spTgt spid="12291">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12291">
                                            <p:txEl>
                                              <p:pRg st="7" end="7"/>
                                            </p:txEl>
                                          </p:spTgt>
                                        </p:tgtEl>
                                        <p:attrNameLst>
                                          <p:attrName>fillcolor</p:attrName>
                                        </p:attrNameLst>
                                      </p:cBhvr>
                                      <p:tavLst>
                                        <p:tav tm="0">
                                          <p:val>
                                            <p:clrVal>
                                              <a:schemeClr val="accent2"/>
                                            </p:clrVal>
                                          </p:val>
                                        </p:tav>
                                        <p:tav tm="50000">
                                          <p:val>
                                            <p:clrVal>
                                              <a:schemeClr val="hlink"/>
                                            </p:clrVal>
                                          </p:val>
                                        </p:tav>
                                      </p:tavLst>
                                    </p:anim>
                                    <p:set>
                                      <p:cBhvr>
                                        <p:cTn id="57" dur="80"/>
                                        <p:tgtEl>
                                          <p:spTgt spid="12291">
                                            <p:txEl>
                                              <p:pRg st="7" end="7"/>
                                            </p:txEl>
                                          </p:spTgt>
                                        </p:tgtEl>
                                        <p:attrNameLst>
                                          <p:attrName>fill.type</p:attrName>
                                        </p:attrNameLst>
                                      </p:cBhvr>
                                      <p:to>
                                        <p:strVal val="solid"/>
                                      </p:to>
                                    </p:set>
                                  </p:childTnLst>
                                </p:cTn>
                              </p:par>
                            </p:childTnLst>
                          </p:cTn>
                        </p:par>
                        <p:par>
                          <p:cTn id="58" fill="hold">
                            <p:stCondLst>
                              <p:cond delay="18280"/>
                            </p:stCondLst>
                            <p:childTnLst>
                              <p:par>
                                <p:cTn id="59" presetID="27" presetClass="entr" presetSubtype="0" fill="hold" grpId="0" nodeType="afterEffect">
                                  <p:stCondLst>
                                    <p:cond delay="0"/>
                                  </p:stCondLst>
                                  <p:iterate type="lt">
                                    <p:tmPct val="50000"/>
                                  </p:iterate>
                                  <p:childTnLst>
                                    <p:set>
                                      <p:cBhvr>
                                        <p:cTn id="60" dur="1" fill="hold">
                                          <p:stCondLst>
                                            <p:cond delay="0"/>
                                          </p:stCondLst>
                                        </p:cTn>
                                        <p:tgtEl>
                                          <p:spTgt spid="12291">
                                            <p:txEl>
                                              <p:pRg st="8" end="8"/>
                                            </p:txEl>
                                          </p:spTgt>
                                        </p:tgtEl>
                                        <p:attrNameLst>
                                          <p:attrName>style.visibility</p:attrName>
                                        </p:attrNameLst>
                                      </p:cBhvr>
                                      <p:to>
                                        <p:strVal val="visible"/>
                                      </p:to>
                                    </p:set>
                                    <p:anim calcmode="discrete" valueType="clr">
                                      <p:cBhvr override="childStyle">
                                        <p:cTn id="61" dur="80"/>
                                        <p:tgtEl>
                                          <p:spTgt spid="12291">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12291">
                                            <p:txEl>
                                              <p:pRg st="8" end="8"/>
                                            </p:txEl>
                                          </p:spTgt>
                                        </p:tgtEl>
                                        <p:attrNameLst>
                                          <p:attrName>fillcolor</p:attrName>
                                        </p:attrNameLst>
                                      </p:cBhvr>
                                      <p:tavLst>
                                        <p:tav tm="0">
                                          <p:val>
                                            <p:clrVal>
                                              <a:schemeClr val="accent2"/>
                                            </p:clrVal>
                                          </p:val>
                                        </p:tav>
                                        <p:tav tm="50000">
                                          <p:val>
                                            <p:clrVal>
                                              <a:schemeClr val="hlink"/>
                                            </p:clrVal>
                                          </p:val>
                                        </p:tav>
                                      </p:tavLst>
                                    </p:anim>
                                    <p:set>
                                      <p:cBhvr>
                                        <p:cTn id="63" dur="80"/>
                                        <p:tgtEl>
                                          <p:spTgt spid="12291">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flipV="1">
            <a:off x="457200" y="188913"/>
            <a:ext cx="8229600" cy="85725"/>
          </a:xfrm>
        </p:spPr>
        <p:txBody>
          <a:bodyPr/>
          <a:lstStyle/>
          <a:p>
            <a:endParaRPr lang="ru-RU" sz="4000"/>
          </a:p>
        </p:txBody>
      </p:sp>
      <p:sp>
        <p:nvSpPr>
          <p:cNvPr id="13315" name="Rectangle 3"/>
          <p:cNvSpPr>
            <a:spLocks noGrp="1" noChangeArrowheads="1"/>
          </p:cNvSpPr>
          <p:nvPr>
            <p:ph type="body" idx="1"/>
          </p:nvPr>
        </p:nvSpPr>
        <p:spPr>
          <a:xfrm>
            <a:off x="323850" y="188913"/>
            <a:ext cx="8569325" cy="6335712"/>
          </a:xfrm>
          <a:gradFill rotWithShape="1">
            <a:gsLst>
              <a:gs pos="0">
                <a:schemeClr val="bg2">
                  <a:alpha val="59000"/>
                </a:schemeClr>
              </a:gs>
              <a:gs pos="100000">
                <a:schemeClr val="bg1">
                  <a:alpha val="14000"/>
                </a:schemeClr>
              </a:gs>
            </a:gsLst>
            <a:path path="shape">
              <a:fillToRect l="50000" t="50000" r="50000" b="50000"/>
            </a:path>
          </a:gradFill>
        </p:spPr>
        <p:txBody>
          <a:bodyPr/>
          <a:lstStyle/>
          <a:p>
            <a:pPr>
              <a:buFontTx/>
              <a:buNone/>
            </a:pPr>
            <a:r>
              <a:rPr lang="ru-RU" b="1">
                <a:latin typeface="Bookman Old Style" pitchFamily="18" charset="0"/>
              </a:rPr>
              <a:t>Выполнив задание на черновике, его следует еще раз прочитать и исправить возможные лексико-грамматические, орфографические, пунктуационные ошибки, а, возможно, скорректировать объем и содержание.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315">
                                            <p:txEl>
                                              <p:pRg st="0" end="0"/>
                                            </p:txEl>
                                          </p:spTgt>
                                        </p:tgtEl>
                                        <p:attrNameLst>
                                          <p:attrName>style.visibility</p:attrName>
                                        </p:attrNameLst>
                                      </p:cBhvr>
                                      <p:to>
                                        <p:strVal val="visible"/>
                                      </p:to>
                                    </p:set>
                                    <p:anim calcmode="discrete" valueType="clr">
                                      <p:cBhvr override="childStyle">
                                        <p:cTn id="7" dur="80"/>
                                        <p:tgtEl>
                                          <p:spTgt spid="1331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1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331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flipV="1">
            <a:off x="457200" y="188913"/>
            <a:ext cx="8229600" cy="85725"/>
          </a:xfrm>
        </p:spPr>
        <p:txBody>
          <a:bodyPr/>
          <a:lstStyle/>
          <a:p>
            <a:endParaRPr lang="ru-RU" sz="4000"/>
          </a:p>
        </p:txBody>
      </p:sp>
      <p:sp>
        <p:nvSpPr>
          <p:cNvPr id="15363" name="Rectangle 3"/>
          <p:cNvSpPr>
            <a:spLocks noGrp="1" noChangeArrowheads="1"/>
          </p:cNvSpPr>
          <p:nvPr>
            <p:ph type="body" idx="1"/>
          </p:nvPr>
        </p:nvSpPr>
        <p:spPr>
          <a:xfrm>
            <a:off x="323850" y="188913"/>
            <a:ext cx="8569325" cy="6480175"/>
          </a:xfrm>
          <a:gradFill rotWithShape="1">
            <a:gsLst>
              <a:gs pos="0">
                <a:schemeClr val="bg2">
                  <a:alpha val="59000"/>
                </a:schemeClr>
              </a:gs>
              <a:gs pos="100000">
                <a:schemeClr val="bg1">
                  <a:alpha val="14000"/>
                </a:schemeClr>
              </a:gs>
            </a:gsLst>
            <a:path path="shape">
              <a:fillToRect l="50000" t="50000" r="50000" b="50000"/>
            </a:path>
          </a:gradFill>
        </p:spPr>
        <p:txBody>
          <a:bodyPr/>
          <a:lstStyle/>
          <a:p>
            <a:pPr>
              <a:lnSpc>
                <a:spcPct val="80000"/>
              </a:lnSpc>
              <a:buFontTx/>
              <a:buNone/>
            </a:pPr>
            <a:r>
              <a:rPr lang="ru-RU" sz="1800" b="1">
                <a:solidFill>
                  <a:srgbClr val="A50021"/>
                </a:solidFill>
                <a:latin typeface="Bookman Old Style" pitchFamily="18" charset="0"/>
              </a:rPr>
              <a:t>С1 «Письмо личного характера»</a:t>
            </a:r>
          </a:p>
          <a:p>
            <a:pPr>
              <a:lnSpc>
                <a:spcPct val="80000"/>
              </a:lnSpc>
              <a:buFontTx/>
              <a:buNone/>
            </a:pPr>
            <a:r>
              <a:rPr lang="en-US" sz="1800" b="1">
                <a:solidFill>
                  <a:srgbClr val="A50021"/>
                </a:solidFill>
                <a:latin typeface="Bookman Old Style" pitchFamily="18" charset="0"/>
              </a:rPr>
              <a:t>I.</a:t>
            </a:r>
            <a:r>
              <a:rPr lang="ru-RU" sz="1800" b="1">
                <a:solidFill>
                  <a:srgbClr val="A50021"/>
                </a:solidFill>
                <a:latin typeface="Bookman Old Style" pitchFamily="18" charset="0"/>
              </a:rPr>
              <a:t>Знание формата: 4 части:  3- 7 -3 -1(-3) </a:t>
            </a:r>
          </a:p>
          <a:p>
            <a:pPr>
              <a:lnSpc>
                <a:spcPct val="80000"/>
              </a:lnSpc>
              <a:buFontTx/>
              <a:buNone/>
            </a:pPr>
            <a:r>
              <a:rPr lang="en-US" sz="1800" b="1">
                <a:solidFill>
                  <a:srgbClr val="A50021"/>
                </a:solidFill>
                <a:latin typeface="Bookman Old Style" pitchFamily="18" charset="0"/>
              </a:rPr>
              <a:t>II.</a:t>
            </a:r>
            <a:r>
              <a:rPr lang="ru-RU" sz="1800" b="1">
                <a:solidFill>
                  <a:srgbClr val="A50021"/>
                </a:solidFill>
                <a:latin typeface="Bookman Old Style" pitchFamily="18" charset="0"/>
              </a:rPr>
              <a:t>Организация текста</a:t>
            </a:r>
            <a:r>
              <a:rPr lang="ru-RU" sz="1600" b="1">
                <a:solidFill>
                  <a:srgbClr val="A50021"/>
                </a:solidFill>
                <a:latin typeface="Bookman Old Style" pitchFamily="18" charset="0"/>
              </a:rPr>
              <a:t>:</a:t>
            </a:r>
          </a:p>
          <a:p>
            <a:pPr>
              <a:lnSpc>
                <a:spcPct val="80000"/>
              </a:lnSpc>
              <a:buFontTx/>
              <a:buNone/>
            </a:pPr>
            <a:r>
              <a:rPr lang="ru-RU" sz="1600" b="1">
                <a:latin typeface="Bookman Old Style" pitchFamily="18" charset="0"/>
              </a:rPr>
              <a:t>1.Логичность</a:t>
            </a:r>
          </a:p>
          <a:p>
            <a:pPr>
              <a:lnSpc>
                <a:spcPct val="80000"/>
              </a:lnSpc>
              <a:buFontTx/>
              <a:buNone/>
            </a:pPr>
            <a:r>
              <a:rPr lang="ru-RU" sz="1600" b="1">
                <a:latin typeface="Bookman Old Style" pitchFamily="18" charset="0"/>
              </a:rPr>
              <a:t>2.Деление на абзацы</a:t>
            </a:r>
          </a:p>
          <a:p>
            <a:pPr>
              <a:lnSpc>
                <a:spcPct val="80000"/>
              </a:lnSpc>
              <a:buFontTx/>
              <a:buNone/>
            </a:pPr>
            <a:r>
              <a:rPr lang="ru-RU" sz="1600" b="1">
                <a:latin typeface="Bookman Old Style" pitchFamily="18" charset="0"/>
              </a:rPr>
              <a:t>3.Обращение:</a:t>
            </a:r>
            <a:r>
              <a:rPr lang="en-US" sz="1600" b="1">
                <a:latin typeface="Bookman Old Style" pitchFamily="18" charset="0"/>
              </a:rPr>
              <a:t> ”Dear Helen.” – </a:t>
            </a:r>
            <a:r>
              <a:rPr lang="ru-RU" sz="1600" b="1">
                <a:latin typeface="Bookman Old Style" pitchFamily="18" charset="0"/>
              </a:rPr>
              <a:t>на отдельной строке</a:t>
            </a:r>
          </a:p>
          <a:p>
            <a:pPr>
              <a:lnSpc>
                <a:spcPct val="80000"/>
              </a:lnSpc>
              <a:buFontTx/>
              <a:buNone/>
            </a:pPr>
            <a:r>
              <a:rPr lang="ru-RU" sz="1600" b="1">
                <a:latin typeface="Bookman Old Style" pitchFamily="18" charset="0"/>
              </a:rPr>
              <a:t>4.Завершающая фраза на отдельной строке</a:t>
            </a:r>
          </a:p>
          <a:p>
            <a:pPr>
              <a:lnSpc>
                <a:spcPct val="80000"/>
              </a:lnSpc>
              <a:buFontTx/>
              <a:buNone/>
            </a:pPr>
            <a:r>
              <a:rPr lang="ru-RU" sz="1600" b="1">
                <a:latin typeface="Bookman Old Style" pitchFamily="18" charset="0"/>
              </a:rPr>
              <a:t>5.Подпись (только имя)</a:t>
            </a:r>
          </a:p>
          <a:p>
            <a:pPr>
              <a:lnSpc>
                <a:spcPct val="80000"/>
              </a:lnSpc>
              <a:buFontTx/>
              <a:buNone/>
            </a:pPr>
            <a:r>
              <a:rPr lang="ru-RU" sz="1600" b="1">
                <a:latin typeface="Bookman Old Style" pitchFamily="18" charset="0"/>
              </a:rPr>
              <a:t>6.В правом верхнем углу адрес</a:t>
            </a:r>
          </a:p>
          <a:p>
            <a:pPr>
              <a:lnSpc>
                <a:spcPct val="80000"/>
              </a:lnSpc>
              <a:buFontTx/>
              <a:buNone/>
            </a:pPr>
            <a:r>
              <a:rPr lang="ru-RU" sz="1600" b="1">
                <a:latin typeface="Bookman Old Style" pitchFamily="18" charset="0"/>
              </a:rPr>
              <a:t>7.Письмо пишут слева</a:t>
            </a:r>
          </a:p>
          <a:p>
            <a:pPr>
              <a:lnSpc>
                <a:spcPct val="80000"/>
              </a:lnSpc>
              <a:buFontTx/>
              <a:buNone/>
            </a:pPr>
            <a:r>
              <a:rPr lang="en-US" sz="1800" b="1">
                <a:solidFill>
                  <a:srgbClr val="A50021"/>
                </a:solidFill>
                <a:latin typeface="Bookman Old Style" pitchFamily="18" charset="0"/>
              </a:rPr>
              <a:t>III.</a:t>
            </a:r>
            <a:r>
              <a:rPr lang="ru-RU" sz="1800" b="1">
                <a:solidFill>
                  <a:srgbClr val="A50021"/>
                </a:solidFill>
                <a:latin typeface="Bookman Old Style" pitchFamily="18" charset="0"/>
              </a:rPr>
              <a:t>Содержание письма:</a:t>
            </a:r>
          </a:p>
          <a:p>
            <a:pPr>
              <a:lnSpc>
                <a:spcPct val="80000"/>
              </a:lnSpc>
              <a:buFontTx/>
              <a:buNone/>
            </a:pPr>
            <a:r>
              <a:rPr lang="ru-RU" sz="1600" b="1">
                <a:latin typeface="Bookman Old Style" pitchFamily="18" charset="0"/>
              </a:rPr>
              <a:t>1</a:t>
            </a:r>
            <a:r>
              <a:rPr lang="en-US" sz="1600" b="1">
                <a:latin typeface="Bookman Old Style" pitchFamily="18" charset="0"/>
              </a:rPr>
              <a:t>.</a:t>
            </a:r>
            <a:r>
              <a:rPr lang="ru-RU" sz="1600" b="1">
                <a:latin typeface="Bookman Old Style" pitchFamily="18" charset="0"/>
              </a:rPr>
              <a:t> Приветствие</a:t>
            </a:r>
          </a:p>
          <a:p>
            <a:pPr>
              <a:lnSpc>
                <a:spcPct val="80000"/>
              </a:lnSpc>
              <a:buFontTx/>
              <a:buNone/>
            </a:pPr>
            <a:r>
              <a:rPr lang="en-US" sz="1600" b="1">
                <a:latin typeface="Bookman Old Style" pitchFamily="18" charset="0"/>
              </a:rPr>
              <a:t> </a:t>
            </a:r>
            <a:r>
              <a:rPr lang="ru-RU" sz="1600" b="1">
                <a:latin typeface="Bookman Old Style" pitchFamily="18" charset="0"/>
              </a:rPr>
              <a:t>  </a:t>
            </a:r>
            <a:r>
              <a:rPr lang="en-US" sz="1600" b="1">
                <a:latin typeface="Bookman Old Style" pitchFamily="18" charset="0"/>
              </a:rPr>
              <a:t>a</a:t>
            </a:r>
            <a:r>
              <a:rPr lang="ru-RU" sz="1600" b="1">
                <a:latin typeface="Bookman Old Style" pitchFamily="18" charset="0"/>
              </a:rPr>
              <a:t>) Благодарность за получение письма</a:t>
            </a:r>
          </a:p>
          <a:p>
            <a:pPr>
              <a:lnSpc>
                <a:spcPct val="80000"/>
              </a:lnSpc>
              <a:buFontTx/>
              <a:buNone/>
            </a:pPr>
            <a:r>
              <a:rPr lang="en-US" sz="1600" b="1">
                <a:latin typeface="Bookman Old Style" pitchFamily="18" charset="0"/>
              </a:rPr>
              <a:t> </a:t>
            </a:r>
            <a:r>
              <a:rPr lang="ru-RU" sz="1600" b="1">
                <a:latin typeface="Bookman Old Style" pitchFamily="18" charset="0"/>
              </a:rPr>
              <a:t>  </a:t>
            </a:r>
            <a:r>
              <a:rPr lang="en-US" sz="1600" b="1">
                <a:latin typeface="Bookman Old Style" pitchFamily="18" charset="0"/>
              </a:rPr>
              <a:t>b</a:t>
            </a:r>
            <a:r>
              <a:rPr lang="ru-RU" sz="1600" b="1">
                <a:latin typeface="Bookman Old Style" pitchFamily="18" charset="0"/>
              </a:rPr>
              <a:t>) Реакция на информацию данную в коммуникативном задании</a:t>
            </a:r>
          </a:p>
          <a:p>
            <a:pPr>
              <a:lnSpc>
                <a:spcPct val="80000"/>
              </a:lnSpc>
              <a:buFontTx/>
              <a:buNone/>
            </a:pPr>
            <a:r>
              <a:rPr lang="en-US" sz="1600" b="1">
                <a:latin typeface="Bookman Old Style" pitchFamily="18" charset="0"/>
              </a:rPr>
              <a:t>2</a:t>
            </a:r>
            <a:r>
              <a:rPr lang="ru-RU" sz="1600" b="1">
                <a:latin typeface="Bookman Old Style" pitchFamily="18" charset="0"/>
              </a:rPr>
              <a:t>. Основное содержание письма (ответы на заданные другом по переписке   вопросы).</a:t>
            </a:r>
          </a:p>
          <a:p>
            <a:pPr>
              <a:lnSpc>
                <a:spcPct val="80000"/>
              </a:lnSpc>
              <a:buFontTx/>
              <a:buNone/>
            </a:pPr>
            <a:r>
              <a:rPr lang="ru-RU" sz="1600" b="1">
                <a:latin typeface="Bookman Old Style" pitchFamily="18" charset="0"/>
              </a:rPr>
              <a:t>3.Вопросы к другу (по заданию).</a:t>
            </a:r>
          </a:p>
          <a:p>
            <a:pPr>
              <a:lnSpc>
                <a:spcPct val="80000"/>
              </a:lnSpc>
              <a:buFontTx/>
              <a:buNone/>
            </a:pPr>
            <a:r>
              <a:rPr lang="ru-RU" sz="1600" b="1">
                <a:latin typeface="Bookman Old Style" pitchFamily="18" charset="0"/>
              </a:rPr>
              <a:t>4.Окончание письма</a:t>
            </a:r>
            <a:r>
              <a:rPr lang="en-US" sz="1600" b="1">
                <a:latin typeface="Bookman Old Style" pitchFamily="18" charset="0"/>
              </a:rPr>
              <a:t>.</a:t>
            </a:r>
            <a:endParaRPr lang="ru-RU" sz="1600" b="1">
              <a:latin typeface="Bookman Old Style" pitchFamily="18" charset="0"/>
            </a:endParaRPr>
          </a:p>
          <a:p>
            <a:pPr>
              <a:lnSpc>
                <a:spcPct val="80000"/>
              </a:lnSpc>
              <a:buFontTx/>
              <a:buNone/>
            </a:pPr>
            <a:r>
              <a:rPr lang="en-US" sz="1800" b="1">
                <a:solidFill>
                  <a:srgbClr val="A50021"/>
                </a:solidFill>
                <a:latin typeface="Bookman Old Style" pitchFamily="18" charset="0"/>
              </a:rPr>
              <a:t>IV. </a:t>
            </a:r>
            <a:r>
              <a:rPr lang="ru-RU" sz="1800" b="1">
                <a:solidFill>
                  <a:srgbClr val="A50021"/>
                </a:solidFill>
                <a:latin typeface="Bookman Old Style" pitchFamily="18" charset="0"/>
              </a:rPr>
              <a:t>Объём письма: 100-140 слов (лучше 110-135 слов)</a:t>
            </a:r>
          </a:p>
          <a:p>
            <a:pPr>
              <a:lnSpc>
                <a:spcPct val="80000"/>
              </a:lnSpc>
              <a:buFontTx/>
              <a:buNone/>
            </a:pPr>
            <a:r>
              <a:rPr lang="en-US" sz="1800" b="1">
                <a:solidFill>
                  <a:srgbClr val="A50021"/>
                </a:solidFill>
                <a:latin typeface="Bookman Old Style" pitchFamily="18" charset="0"/>
              </a:rPr>
              <a:t>V.</a:t>
            </a:r>
            <a:r>
              <a:rPr lang="ru-RU" sz="1800" b="1">
                <a:solidFill>
                  <a:srgbClr val="A50021"/>
                </a:solidFill>
                <a:latin typeface="Bookman Old Style" pitchFamily="18" charset="0"/>
              </a:rPr>
              <a:t> Грамматика и лексика:</a:t>
            </a:r>
          </a:p>
          <a:p>
            <a:pPr>
              <a:lnSpc>
                <a:spcPct val="80000"/>
              </a:lnSpc>
              <a:buFontTx/>
              <a:buNone/>
            </a:pPr>
            <a:r>
              <a:rPr lang="ru-RU" sz="1600" b="1">
                <a:latin typeface="Bookman Old Style" pitchFamily="18" charset="0"/>
              </a:rPr>
              <a:t>Наличие </a:t>
            </a:r>
            <a:r>
              <a:rPr lang="en-US" sz="1600" b="1">
                <a:latin typeface="Bookman Old Style" pitchFamily="18" charset="0"/>
              </a:rPr>
              <a:t>a)</a:t>
            </a:r>
            <a:r>
              <a:rPr lang="ru-RU" sz="1600" b="1">
                <a:latin typeface="Bookman Old Style" pitchFamily="18" charset="0"/>
              </a:rPr>
              <a:t>условных предложений (минимум 1)</a:t>
            </a:r>
          </a:p>
          <a:p>
            <a:pPr>
              <a:lnSpc>
                <a:spcPct val="80000"/>
              </a:lnSpc>
              <a:buFontTx/>
              <a:buNone/>
            </a:pPr>
            <a:r>
              <a:rPr lang="en-US" sz="1600" b="1">
                <a:latin typeface="Bookman Old Style" pitchFamily="18" charset="0"/>
              </a:rPr>
              <a:t>                    b)</a:t>
            </a:r>
            <a:r>
              <a:rPr lang="ru-RU" sz="1600" b="1">
                <a:latin typeface="Bookman Old Style" pitchFamily="18" charset="0"/>
              </a:rPr>
              <a:t>сложноподчиненных (2предл.)</a:t>
            </a:r>
            <a:endParaRPr lang="en-US" sz="1600" b="1">
              <a:latin typeface="Bookman Old Style" pitchFamily="18" charset="0"/>
            </a:endParaRPr>
          </a:p>
          <a:p>
            <a:pPr>
              <a:lnSpc>
                <a:spcPct val="80000"/>
              </a:lnSpc>
              <a:buFontTx/>
              <a:buNone/>
            </a:pPr>
            <a:r>
              <a:rPr lang="en-US" sz="1600" b="1">
                <a:latin typeface="Bookman Old Style" pitchFamily="18" charset="0"/>
              </a:rPr>
              <a:t>                    c)</a:t>
            </a:r>
            <a:r>
              <a:rPr lang="ru-RU" sz="1600" b="1">
                <a:latin typeface="Bookman Old Style" pitchFamily="18" charset="0"/>
              </a:rPr>
              <a:t>слов-связок (</a:t>
            </a:r>
            <a:r>
              <a:rPr lang="en-US" sz="1600" b="1">
                <a:latin typeface="Bookman Old Style" pitchFamily="18" charset="0"/>
              </a:rPr>
              <a:t>first, second, then, after that..)</a:t>
            </a:r>
            <a:r>
              <a:rPr lang="ru-RU" sz="1600" b="1">
                <a:latin typeface="Bookman Old Style" pitchFamily="18" charset="0"/>
              </a:rPr>
              <a:t> </a:t>
            </a:r>
            <a:endParaRPr lang="en-US" sz="1600" b="1">
              <a:latin typeface="Bookman Old Style" pitchFamily="18" charset="0"/>
            </a:endParaRPr>
          </a:p>
          <a:p>
            <a:pPr>
              <a:lnSpc>
                <a:spcPct val="80000"/>
              </a:lnSpc>
              <a:buFontTx/>
              <a:buNone/>
            </a:pPr>
            <a:r>
              <a:rPr lang="en-US" sz="1600" b="1">
                <a:latin typeface="Bookman Old Style" pitchFamily="18" charset="0"/>
              </a:rPr>
              <a:t>2.</a:t>
            </a:r>
            <a:r>
              <a:rPr lang="ru-RU" sz="1600" b="1">
                <a:latin typeface="Bookman Old Style" pitchFamily="18" charset="0"/>
              </a:rPr>
              <a:t>Избегать сокращений</a:t>
            </a:r>
            <a:r>
              <a:rPr lang="en-US" sz="1600" b="1">
                <a:latin typeface="Bookman Old Style" pitchFamily="18" charset="0"/>
              </a:rPr>
              <a:t> (can’t – cannot)</a:t>
            </a:r>
            <a:endParaRPr lang="ru-RU" sz="1600" b="1">
              <a:latin typeface="Bookman Old Style" pitchFamily="18" charset="0"/>
            </a:endParaRPr>
          </a:p>
          <a:p>
            <a:pPr>
              <a:lnSpc>
                <a:spcPct val="80000"/>
              </a:lnSpc>
              <a:buFontTx/>
              <a:buNone/>
            </a:pPr>
            <a:endParaRPr lang="ru-RU" sz="1600" b="1">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363">
                                            <p:bg/>
                                          </p:spTgt>
                                        </p:tgtEl>
                                        <p:attrNameLst>
                                          <p:attrName>style.visibility</p:attrName>
                                        </p:attrNameLst>
                                      </p:cBhvr>
                                      <p:to>
                                        <p:strVal val="visible"/>
                                      </p:to>
                                    </p:set>
                                    <p:animEffect transition="in" filter="fade">
                                      <p:cBhvr>
                                        <p:cTn id="7" dur="1000"/>
                                        <p:tgtEl>
                                          <p:spTgt spid="15363">
                                            <p:bg/>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animEffect transition="in" filter="fade">
                                      <p:cBhvr>
                                        <p:cTn id="11" dur="1000"/>
                                        <p:tgtEl>
                                          <p:spTgt spid="1536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5363">
                                            <p:txEl>
                                              <p:pRg st="1" end="1"/>
                                            </p:txEl>
                                          </p:spTgt>
                                        </p:tgtEl>
                                        <p:attrNameLst>
                                          <p:attrName>style.visibility</p:attrName>
                                        </p:attrNameLst>
                                      </p:cBhvr>
                                      <p:to>
                                        <p:strVal val="visible"/>
                                      </p:to>
                                    </p:set>
                                    <p:animEffect transition="in" filter="fade">
                                      <p:cBhvr>
                                        <p:cTn id="15" dur="1000"/>
                                        <p:tgtEl>
                                          <p:spTgt spid="1536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Effect transition="in" filter="fade">
                                      <p:cBhvr>
                                        <p:cTn id="19" dur="1000"/>
                                        <p:tgtEl>
                                          <p:spTgt spid="1536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15363">
                                            <p:txEl>
                                              <p:pRg st="3" end="3"/>
                                            </p:txEl>
                                          </p:spTgt>
                                        </p:tgtEl>
                                        <p:attrNameLst>
                                          <p:attrName>style.visibility</p:attrName>
                                        </p:attrNameLst>
                                      </p:cBhvr>
                                      <p:to>
                                        <p:strVal val="visible"/>
                                      </p:to>
                                    </p:set>
                                    <p:animEffect transition="in" filter="fade">
                                      <p:cBhvr>
                                        <p:cTn id="23" dur="1000"/>
                                        <p:tgtEl>
                                          <p:spTgt spid="15363">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fade">
                                      <p:cBhvr>
                                        <p:cTn id="27" dur="1000"/>
                                        <p:tgtEl>
                                          <p:spTgt spid="15363">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15363">
                                            <p:txEl>
                                              <p:pRg st="5" end="5"/>
                                            </p:txEl>
                                          </p:spTgt>
                                        </p:tgtEl>
                                        <p:attrNameLst>
                                          <p:attrName>style.visibility</p:attrName>
                                        </p:attrNameLst>
                                      </p:cBhvr>
                                      <p:to>
                                        <p:strVal val="visible"/>
                                      </p:to>
                                    </p:set>
                                    <p:animEffect transition="in" filter="fade">
                                      <p:cBhvr>
                                        <p:cTn id="31" dur="1000"/>
                                        <p:tgtEl>
                                          <p:spTgt spid="15363">
                                            <p:txEl>
                                              <p:pRg st="5" end="5"/>
                                            </p:txEl>
                                          </p:spTgt>
                                        </p:tgtEl>
                                      </p:cBhvr>
                                    </p:animEffect>
                                  </p:childTnLst>
                                </p:cTn>
                              </p:par>
                            </p:childTnLst>
                          </p:cTn>
                        </p:par>
                        <p:par>
                          <p:cTn id="32" fill="hold">
                            <p:stCondLst>
                              <p:cond delay="7000"/>
                            </p:stCondLst>
                            <p:childTnLst>
                              <p:par>
                                <p:cTn id="33" presetID="10" presetClass="entr" presetSubtype="0" fill="hold" grpId="0" nodeType="afterEffect">
                                  <p:stCondLst>
                                    <p:cond delay="0"/>
                                  </p:stCondLst>
                                  <p:childTnLst>
                                    <p:set>
                                      <p:cBhvr>
                                        <p:cTn id="34" dur="1" fill="hold">
                                          <p:stCondLst>
                                            <p:cond delay="0"/>
                                          </p:stCondLst>
                                        </p:cTn>
                                        <p:tgtEl>
                                          <p:spTgt spid="15363">
                                            <p:txEl>
                                              <p:pRg st="6" end="6"/>
                                            </p:txEl>
                                          </p:spTgt>
                                        </p:tgtEl>
                                        <p:attrNameLst>
                                          <p:attrName>style.visibility</p:attrName>
                                        </p:attrNameLst>
                                      </p:cBhvr>
                                      <p:to>
                                        <p:strVal val="visible"/>
                                      </p:to>
                                    </p:set>
                                    <p:animEffect transition="in" filter="fade">
                                      <p:cBhvr>
                                        <p:cTn id="35" dur="1000"/>
                                        <p:tgtEl>
                                          <p:spTgt spid="15363">
                                            <p:txEl>
                                              <p:pRg st="6" end="6"/>
                                            </p:txEl>
                                          </p:spTgt>
                                        </p:tgtEl>
                                      </p:cBhvr>
                                    </p:animEffect>
                                  </p:childTnLst>
                                </p:cTn>
                              </p:par>
                            </p:childTnLst>
                          </p:cTn>
                        </p:par>
                        <p:par>
                          <p:cTn id="36" fill="hold">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15363">
                                            <p:txEl>
                                              <p:pRg st="7" end="7"/>
                                            </p:txEl>
                                          </p:spTgt>
                                        </p:tgtEl>
                                        <p:attrNameLst>
                                          <p:attrName>style.visibility</p:attrName>
                                        </p:attrNameLst>
                                      </p:cBhvr>
                                      <p:to>
                                        <p:strVal val="visible"/>
                                      </p:to>
                                    </p:set>
                                    <p:animEffect transition="in" filter="fade">
                                      <p:cBhvr>
                                        <p:cTn id="39" dur="1000"/>
                                        <p:tgtEl>
                                          <p:spTgt spid="15363">
                                            <p:txEl>
                                              <p:pRg st="7" end="7"/>
                                            </p:txEl>
                                          </p:spTgt>
                                        </p:tgtEl>
                                      </p:cBhvr>
                                    </p:animEffect>
                                  </p:childTnLst>
                                </p:cTn>
                              </p:par>
                            </p:childTnLst>
                          </p:cTn>
                        </p:par>
                        <p:par>
                          <p:cTn id="40" fill="hold">
                            <p:stCondLst>
                              <p:cond delay="9000"/>
                            </p:stCondLst>
                            <p:childTnLst>
                              <p:par>
                                <p:cTn id="41" presetID="10" presetClass="entr" presetSubtype="0" fill="hold" grpId="0" nodeType="afterEffect">
                                  <p:stCondLst>
                                    <p:cond delay="0"/>
                                  </p:stCondLst>
                                  <p:childTnLst>
                                    <p:set>
                                      <p:cBhvr>
                                        <p:cTn id="42" dur="1" fill="hold">
                                          <p:stCondLst>
                                            <p:cond delay="0"/>
                                          </p:stCondLst>
                                        </p:cTn>
                                        <p:tgtEl>
                                          <p:spTgt spid="15363">
                                            <p:txEl>
                                              <p:pRg st="8" end="8"/>
                                            </p:txEl>
                                          </p:spTgt>
                                        </p:tgtEl>
                                        <p:attrNameLst>
                                          <p:attrName>style.visibility</p:attrName>
                                        </p:attrNameLst>
                                      </p:cBhvr>
                                      <p:to>
                                        <p:strVal val="visible"/>
                                      </p:to>
                                    </p:set>
                                    <p:animEffect transition="in" filter="fade">
                                      <p:cBhvr>
                                        <p:cTn id="43" dur="1000"/>
                                        <p:tgtEl>
                                          <p:spTgt spid="15363">
                                            <p:txEl>
                                              <p:pRg st="8" end="8"/>
                                            </p:txEl>
                                          </p:spTgt>
                                        </p:tgtEl>
                                      </p:cBhvr>
                                    </p:animEffect>
                                  </p:childTnLst>
                                </p:cTn>
                              </p:par>
                            </p:childTnLst>
                          </p:cTn>
                        </p:par>
                        <p:par>
                          <p:cTn id="44" fill="hold">
                            <p:stCondLst>
                              <p:cond delay="10000"/>
                            </p:stCondLst>
                            <p:childTnLst>
                              <p:par>
                                <p:cTn id="45" presetID="10" presetClass="entr" presetSubtype="0" fill="hold" grpId="0" nodeType="afterEffect">
                                  <p:stCondLst>
                                    <p:cond delay="0"/>
                                  </p:stCondLst>
                                  <p:childTnLst>
                                    <p:set>
                                      <p:cBhvr>
                                        <p:cTn id="46" dur="1" fill="hold">
                                          <p:stCondLst>
                                            <p:cond delay="0"/>
                                          </p:stCondLst>
                                        </p:cTn>
                                        <p:tgtEl>
                                          <p:spTgt spid="15363">
                                            <p:txEl>
                                              <p:pRg st="9" end="9"/>
                                            </p:txEl>
                                          </p:spTgt>
                                        </p:tgtEl>
                                        <p:attrNameLst>
                                          <p:attrName>style.visibility</p:attrName>
                                        </p:attrNameLst>
                                      </p:cBhvr>
                                      <p:to>
                                        <p:strVal val="visible"/>
                                      </p:to>
                                    </p:set>
                                    <p:animEffect transition="in" filter="fade">
                                      <p:cBhvr>
                                        <p:cTn id="47" dur="1000"/>
                                        <p:tgtEl>
                                          <p:spTgt spid="15363">
                                            <p:txEl>
                                              <p:pRg st="9" end="9"/>
                                            </p:txEl>
                                          </p:spTgt>
                                        </p:tgtEl>
                                      </p:cBhvr>
                                    </p:animEffect>
                                  </p:childTnLst>
                                </p:cTn>
                              </p:par>
                            </p:childTnLst>
                          </p:cTn>
                        </p:par>
                        <p:par>
                          <p:cTn id="48" fill="hold">
                            <p:stCondLst>
                              <p:cond delay="11000"/>
                            </p:stCondLst>
                            <p:childTnLst>
                              <p:par>
                                <p:cTn id="49" presetID="10" presetClass="entr" presetSubtype="0" fill="hold" grpId="0" nodeType="afterEffect">
                                  <p:stCondLst>
                                    <p:cond delay="0"/>
                                  </p:stCondLst>
                                  <p:childTnLst>
                                    <p:set>
                                      <p:cBhvr>
                                        <p:cTn id="50" dur="1" fill="hold">
                                          <p:stCondLst>
                                            <p:cond delay="0"/>
                                          </p:stCondLst>
                                        </p:cTn>
                                        <p:tgtEl>
                                          <p:spTgt spid="15363">
                                            <p:txEl>
                                              <p:pRg st="10" end="10"/>
                                            </p:txEl>
                                          </p:spTgt>
                                        </p:tgtEl>
                                        <p:attrNameLst>
                                          <p:attrName>style.visibility</p:attrName>
                                        </p:attrNameLst>
                                      </p:cBhvr>
                                      <p:to>
                                        <p:strVal val="visible"/>
                                      </p:to>
                                    </p:set>
                                    <p:animEffect transition="in" filter="fade">
                                      <p:cBhvr>
                                        <p:cTn id="51" dur="1000"/>
                                        <p:tgtEl>
                                          <p:spTgt spid="15363">
                                            <p:txEl>
                                              <p:pRg st="10" end="10"/>
                                            </p:txEl>
                                          </p:spTgt>
                                        </p:tgtEl>
                                      </p:cBhvr>
                                    </p:animEffect>
                                  </p:childTnLst>
                                </p:cTn>
                              </p:par>
                            </p:childTnLst>
                          </p:cTn>
                        </p:par>
                        <p:par>
                          <p:cTn id="52" fill="hold">
                            <p:stCondLst>
                              <p:cond delay="12000"/>
                            </p:stCondLst>
                            <p:childTnLst>
                              <p:par>
                                <p:cTn id="53" presetID="10" presetClass="entr" presetSubtype="0" fill="hold" grpId="0" nodeType="afterEffect">
                                  <p:stCondLst>
                                    <p:cond delay="0"/>
                                  </p:stCondLst>
                                  <p:childTnLst>
                                    <p:set>
                                      <p:cBhvr>
                                        <p:cTn id="54" dur="1" fill="hold">
                                          <p:stCondLst>
                                            <p:cond delay="0"/>
                                          </p:stCondLst>
                                        </p:cTn>
                                        <p:tgtEl>
                                          <p:spTgt spid="15363">
                                            <p:txEl>
                                              <p:pRg st="11" end="11"/>
                                            </p:txEl>
                                          </p:spTgt>
                                        </p:tgtEl>
                                        <p:attrNameLst>
                                          <p:attrName>style.visibility</p:attrName>
                                        </p:attrNameLst>
                                      </p:cBhvr>
                                      <p:to>
                                        <p:strVal val="visible"/>
                                      </p:to>
                                    </p:set>
                                    <p:animEffect transition="in" filter="fade">
                                      <p:cBhvr>
                                        <p:cTn id="55" dur="1000"/>
                                        <p:tgtEl>
                                          <p:spTgt spid="15363">
                                            <p:txEl>
                                              <p:pRg st="11" end="11"/>
                                            </p:txEl>
                                          </p:spTgt>
                                        </p:tgtEl>
                                      </p:cBhvr>
                                    </p:animEffect>
                                  </p:childTnLst>
                                </p:cTn>
                              </p:par>
                            </p:childTnLst>
                          </p:cTn>
                        </p:par>
                        <p:par>
                          <p:cTn id="56" fill="hold">
                            <p:stCondLst>
                              <p:cond delay="13000"/>
                            </p:stCondLst>
                            <p:childTnLst>
                              <p:par>
                                <p:cTn id="57" presetID="10" presetClass="entr" presetSubtype="0" fill="hold" grpId="0" nodeType="afterEffect">
                                  <p:stCondLst>
                                    <p:cond delay="0"/>
                                  </p:stCondLst>
                                  <p:childTnLst>
                                    <p:set>
                                      <p:cBhvr>
                                        <p:cTn id="58" dur="1" fill="hold">
                                          <p:stCondLst>
                                            <p:cond delay="0"/>
                                          </p:stCondLst>
                                        </p:cTn>
                                        <p:tgtEl>
                                          <p:spTgt spid="15363">
                                            <p:txEl>
                                              <p:pRg st="12" end="12"/>
                                            </p:txEl>
                                          </p:spTgt>
                                        </p:tgtEl>
                                        <p:attrNameLst>
                                          <p:attrName>style.visibility</p:attrName>
                                        </p:attrNameLst>
                                      </p:cBhvr>
                                      <p:to>
                                        <p:strVal val="visible"/>
                                      </p:to>
                                    </p:set>
                                    <p:animEffect transition="in" filter="fade">
                                      <p:cBhvr>
                                        <p:cTn id="59" dur="1000"/>
                                        <p:tgtEl>
                                          <p:spTgt spid="15363">
                                            <p:txEl>
                                              <p:pRg st="12" end="12"/>
                                            </p:txEl>
                                          </p:spTgt>
                                        </p:tgtEl>
                                      </p:cBhvr>
                                    </p:animEffect>
                                  </p:childTnLst>
                                </p:cTn>
                              </p:par>
                            </p:childTnLst>
                          </p:cTn>
                        </p:par>
                        <p:par>
                          <p:cTn id="60" fill="hold">
                            <p:stCondLst>
                              <p:cond delay="14000"/>
                            </p:stCondLst>
                            <p:childTnLst>
                              <p:par>
                                <p:cTn id="61" presetID="10" presetClass="entr" presetSubtype="0" fill="hold" grpId="0" nodeType="afterEffect">
                                  <p:stCondLst>
                                    <p:cond delay="0"/>
                                  </p:stCondLst>
                                  <p:childTnLst>
                                    <p:set>
                                      <p:cBhvr>
                                        <p:cTn id="62" dur="1" fill="hold">
                                          <p:stCondLst>
                                            <p:cond delay="0"/>
                                          </p:stCondLst>
                                        </p:cTn>
                                        <p:tgtEl>
                                          <p:spTgt spid="15363">
                                            <p:txEl>
                                              <p:pRg st="13" end="13"/>
                                            </p:txEl>
                                          </p:spTgt>
                                        </p:tgtEl>
                                        <p:attrNameLst>
                                          <p:attrName>style.visibility</p:attrName>
                                        </p:attrNameLst>
                                      </p:cBhvr>
                                      <p:to>
                                        <p:strVal val="visible"/>
                                      </p:to>
                                    </p:set>
                                    <p:animEffect transition="in" filter="fade">
                                      <p:cBhvr>
                                        <p:cTn id="63" dur="1000"/>
                                        <p:tgtEl>
                                          <p:spTgt spid="15363">
                                            <p:txEl>
                                              <p:pRg st="13" end="13"/>
                                            </p:txEl>
                                          </p:spTgt>
                                        </p:tgtEl>
                                      </p:cBhvr>
                                    </p:animEffect>
                                  </p:childTnLst>
                                </p:cTn>
                              </p:par>
                            </p:childTnLst>
                          </p:cTn>
                        </p:par>
                        <p:par>
                          <p:cTn id="64" fill="hold">
                            <p:stCondLst>
                              <p:cond delay="15000"/>
                            </p:stCondLst>
                            <p:childTnLst>
                              <p:par>
                                <p:cTn id="65" presetID="10" presetClass="entr" presetSubtype="0" fill="hold" grpId="0" nodeType="afterEffect">
                                  <p:stCondLst>
                                    <p:cond delay="0"/>
                                  </p:stCondLst>
                                  <p:childTnLst>
                                    <p:set>
                                      <p:cBhvr>
                                        <p:cTn id="66" dur="1" fill="hold">
                                          <p:stCondLst>
                                            <p:cond delay="0"/>
                                          </p:stCondLst>
                                        </p:cTn>
                                        <p:tgtEl>
                                          <p:spTgt spid="15363">
                                            <p:txEl>
                                              <p:pRg st="14" end="14"/>
                                            </p:txEl>
                                          </p:spTgt>
                                        </p:tgtEl>
                                        <p:attrNameLst>
                                          <p:attrName>style.visibility</p:attrName>
                                        </p:attrNameLst>
                                      </p:cBhvr>
                                      <p:to>
                                        <p:strVal val="visible"/>
                                      </p:to>
                                    </p:set>
                                    <p:animEffect transition="in" filter="fade">
                                      <p:cBhvr>
                                        <p:cTn id="67" dur="1000"/>
                                        <p:tgtEl>
                                          <p:spTgt spid="15363">
                                            <p:txEl>
                                              <p:pRg st="14" end="14"/>
                                            </p:txEl>
                                          </p:spTgt>
                                        </p:tgtEl>
                                      </p:cBhvr>
                                    </p:animEffect>
                                  </p:childTnLst>
                                </p:cTn>
                              </p:par>
                            </p:childTnLst>
                          </p:cTn>
                        </p:par>
                        <p:par>
                          <p:cTn id="68" fill="hold">
                            <p:stCondLst>
                              <p:cond delay="16000"/>
                            </p:stCondLst>
                            <p:childTnLst>
                              <p:par>
                                <p:cTn id="69" presetID="10" presetClass="entr" presetSubtype="0" fill="hold" grpId="0" nodeType="afterEffect">
                                  <p:stCondLst>
                                    <p:cond delay="0"/>
                                  </p:stCondLst>
                                  <p:childTnLst>
                                    <p:set>
                                      <p:cBhvr>
                                        <p:cTn id="70" dur="1" fill="hold">
                                          <p:stCondLst>
                                            <p:cond delay="0"/>
                                          </p:stCondLst>
                                        </p:cTn>
                                        <p:tgtEl>
                                          <p:spTgt spid="15363">
                                            <p:txEl>
                                              <p:pRg st="15" end="15"/>
                                            </p:txEl>
                                          </p:spTgt>
                                        </p:tgtEl>
                                        <p:attrNameLst>
                                          <p:attrName>style.visibility</p:attrName>
                                        </p:attrNameLst>
                                      </p:cBhvr>
                                      <p:to>
                                        <p:strVal val="visible"/>
                                      </p:to>
                                    </p:set>
                                    <p:animEffect transition="in" filter="fade">
                                      <p:cBhvr>
                                        <p:cTn id="71" dur="1000"/>
                                        <p:tgtEl>
                                          <p:spTgt spid="15363">
                                            <p:txEl>
                                              <p:pRg st="15" end="15"/>
                                            </p:txEl>
                                          </p:spTgt>
                                        </p:tgtEl>
                                      </p:cBhvr>
                                    </p:animEffect>
                                  </p:childTnLst>
                                </p:cTn>
                              </p:par>
                            </p:childTnLst>
                          </p:cTn>
                        </p:par>
                        <p:par>
                          <p:cTn id="72" fill="hold">
                            <p:stCondLst>
                              <p:cond delay="17000"/>
                            </p:stCondLst>
                            <p:childTnLst>
                              <p:par>
                                <p:cTn id="73" presetID="10" presetClass="entr" presetSubtype="0" fill="hold" grpId="0" nodeType="afterEffect">
                                  <p:stCondLst>
                                    <p:cond delay="0"/>
                                  </p:stCondLst>
                                  <p:childTnLst>
                                    <p:set>
                                      <p:cBhvr>
                                        <p:cTn id="74" dur="1" fill="hold">
                                          <p:stCondLst>
                                            <p:cond delay="0"/>
                                          </p:stCondLst>
                                        </p:cTn>
                                        <p:tgtEl>
                                          <p:spTgt spid="15363">
                                            <p:txEl>
                                              <p:pRg st="16" end="16"/>
                                            </p:txEl>
                                          </p:spTgt>
                                        </p:tgtEl>
                                        <p:attrNameLst>
                                          <p:attrName>style.visibility</p:attrName>
                                        </p:attrNameLst>
                                      </p:cBhvr>
                                      <p:to>
                                        <p:strVal val="visible"/>
                                      </p:to>
                                    </p:set>
                                    <p:animEffect transition="in" filter="fade">
                                      <p:cBhvr>
                                        <p:cTn id="75" dur="1000"/>
                                        <p:tgtEl>
                                          <p:spTgt spid="15363">
                                            <p:txEl>
                                              <p:pRg st="16" end="16"/>
                                            </p:txEl>
                                          </p:spTgt>
                                        </p:tgtEl>
                                      </p:cBhvr>
                                    </p:animEffect>
                                  </p:childTnLst>
                                </p:cTn>
                              </p:par>
                            </p:childTnLst>
                          </p:cTn>
                        </p:par>
                        <p:par>
                          <p:cTn id="76" fill="hold">
                            <p:stCondLst>
                              <p:cond delay="18000"/>
                            </p:stCondLst>
                            <p:childTnLst>
                              <p:par>
                                <p:cTn id="77" presetID="10" presetClass="entr" presetSubtype="0" fill="hold" grpId="0" nodeType="afterEffect">
                                  <p:stCondLst>
                                    <p:cond delay="0"/>
                                  </p:stCondLst>
                                  <p:childTnLst>
                                    <p:set>
                                      <p:cBhvr>
                                        <p:cTn id="78" dur="1" fill="hold">
                                          <p:stCondLst>
                                            <p:cond delay="0"/>
                                          </p:stCondLst>
                                        </p:cTn>
                                        <p:tgtEl>
                                          <p:spTgt spid="15363">
                                            <p:txEl>
                                              <p:pRg st="17" end="17"/>
                                            </p:txEl>
                                          </p:spTgt>
                                        </p:tgtEl>
                                        <p:attrNameLst>
                                          <p:attrName>style.visibility</p:attrName>
                                        </p:attrNameLst>
                                      </p:cBhvr>
                                      <p:to>
                                        <p:strVal val="visible"/>
                                      </p:to>
                                    </p:set>
                                    <p:animEffect transition="in" filter="fade">
                                      <p:cBhvr>
                                        <p:cTn id="79" dur="1000"/>
                                        <p:tgtEl>
                                          <p:spTgt spid="15363">
                                            <p:txEl>
                                              <p:pRg st="17" end="17"/>
                                            </p:txEl>
                                          </p:spTgt>
                                        </p:tgtEl>
                                      </p:cBhvr>
                                    </p:animEffect>
                                  </p:childTnLst>
                                </p:cTn>
                              </p:par>
                            </p:childTnLst>
                          </p:cTn>
                        </p:par>
                        <p:par>
                          <p:cTn id="80" fill="hold">
                            <p:stCondLst>
                              <p:cond delay="19000"/>
                            </p:stCondLst>
                            <p:childTnLst>
                              <p:par>
                                <p:cTn id="81" presetID="10" presetClass="entr" presetSubtype="0" fill="hold" grpId="0" nodeType="afterEffect">
                                  <p:stCondLst>
                                    <p:cond delay="0"/>
                                  </p:stCondLst>
                                  <p:childTnLst>
                                    <p:set>
                                      <p:cBhvr>
                                        <p:cTn id="82" dur="1" fill="hold">
                                          <p:stCondLst>
                                            <p:cond delay="0"/>
                                          </p:stCondLst>
                                        </p:cTn>
                                        <p:tgtEl>
                                          <p:spTgt spid="15363">
                                            <p:txEl>
                                              <p:pRg st="18" end="18"/>
                                            </p:txEl>
                                          </p:spTgt>
                                        </p:tgtEl>
                                        <p:attrNameLst>
                                          <p:attrName>style.visibility</p:attrName>
                                        </p:attrNameLst>
                                      </p:cBhvr>
                                      <p:to>
                                        <p:strVal val="visible"/>
                                      </p:to>
                                    </p:set>
                                    <p:animEffect transition="in" filter="fade">
                                      <p:cBhvr>
                                        <p:cTn id="83" dur="1000"/>
                                        <p:tgtEl>
                                          <p:spTgt spid="15363">
                                            <p:txEl>
                                              <p:pRg st="18" end="18"/>
                                            </p:txEl>
                                          </p:spTgt>
                                        </p:tgtEl>
                                      </p:cBhvr>
                                    </p:animEffect>
                                  </p:childTnLst>
                                </p:cTn>
                              </p:par>
                            </p:childTnLst>
                          </p:cTn>
                        </p:par>
                        <p:par>
                          <p:cTn id="84" fill="hold">
                            <p:stCondLst>
                              <p:cond delay="20000"/>
                            </p:stCondLst>
                            <p:childTnLst>
                              <p:par>
                                <p:cTn id="85" presetID="10" presetClass="entr" presetSubtype="0" fill="hold" grpId="0" nodeType="afterEffect">
                                  <p:stCondLst>
                                    <p:cond delay="0"/>
                                  </p:stCondLst>
                                  <p:childTnLst>
                                    <p:set>
                                      <p:cBhvr>
                                        <p:cTn id="86" dur="1" fill="hold">
                                          <p:stCondLst>
                                            <p:cond delay="0"/>
                                          </p:stCondLst>
                                        </p:cTn>
                                        <p:tgtEl>
                                          <p:spTgt spid="15363">
                                            <p:txEl>
                                              <p:pRg st="19" end="19"/>
                                            </p:txEl>
                                          </p:spTgt>
                                        </p:tgtEl>
                                        <p:attrNameLst>
                                          <p:attrName>style.visibility</p:attrName>
                                        </p:attrNameLst>
                                      </p:cBhvr>
                                      <p:to>
                                        <p:strVal val="visible"/>
                                      </p:to>
                                    </p:set>
                                    <p:animEffect transition="in" filter="fade">
                                      <p:cBhvr>
                                        <p:cTn id="87" dur="1000"/>
                                        <p:tgtEl>
                                          <p:spTgt spid="15363">
                                            <p:txEl>
                                              <p:pRg st="19" end="19"/>
                                            </p:txEl>
                                          </p:spTgt>
                                        </p:tgtEl>
                                      </p:cBhvr>
                                    </p:animEffect>
                                  </p:childTnLst>
                                </p:cTn>
                              </p:par>
                            </p:childTnLst>
                          </p:cTn>
                        </p:par>
                        <p:par>
                          <p:cTn id="88" fill="hold">
                            <p:stCondLst>
                              <p:cond delay="21000"/>
                            </p:stCondLst>
                            <p:childTnLst>
                              <p:par>
                                <p:cTn id="89" presetID="10" presetClass="entr" presetSubtype="0" fill="hold" grpId="0" nodeType="afterEffect">
                                  <p:stCondLst>
                                    <p:cond delay="0"/>
                                  </p:stCondLst>
                                  <p:childTnLst>
                                    <p:set>
                                      <p:cBhvr>
                                        <p:cTn id="90" dur="1" fill="hold">
                                          <p:stCondLst>
                                            <p:cond delay="0"/>
                                          </p:stCondLst>
                                        </p:cTn>
                                        <p:tgtEl>
                                          <p:spTgt spid="15363">
                                            <p:txEl>
                                              <p:pRg st="20" end="20"/>
                                            </p:txEl>
                                          </p:spTgt>
                                        </p:tgtEl>
                                        <p:attrNameLst>
                                          <p:attrName>style.visibility</p:attrName>
                                        </p:attrNameLst>
                                      </p:cBhvr>
                                      <p:to>
                                        <p:strVal val="visible"/>
                                      </p:to>
                                    </p:set>
                                    <p:animEffect transition="in" filter="fade">
                                      <p:cBhvr>
                                        <p:cTn id="91" dur="1000"/>
                                        <p:tgtEl>
                                          <p:spTgt spid="15363">
                                            <p:txEl>
                                              <p:pRg st="20" end="20"/>
                                            </p:txEl>
                                          </p:spTgt>
                                        </p:tgtEl>
                                      </p:cBhvr>
                                    </p:animEffect>
                                  </p:childTnLst>
                                </p:cTn>
                              </p:par>
                            </p:childTnLst>
                          </p:cTn>
                        </p:par>
                        <p:par>
                          <p:cTn id="92" fill="hold">
                            <p:stCondLst>
                              <p:cond delay="22000"/>
                            </p:stCondLst>
                            <p:childTnLst>
                              <p:par>
                                <p:cTn id="93" presetID="10" presetClass="entr" presetSubtype="0" fill="hold" grpId="0" nodeType="afterEffect">
                                  <p:stCondLst>
                                    <p:cond delay="0"/>
                                  </p:stCondLst>
                                  <p:childTnLst>
                                    <p:set>
                                      <p:cBhvr>
                                        <p:cTn id="94" dur="1" fill="hold">
                                          <p:stCondLst>
                                            <p:cond delay="0"/>
                                          </p:stCondLst>
                                        </p:cTn>
                                        <p:tgtEl>
                                          <p:spTgt spid="15363">
                                            <p:txEl>
                                              <p:pRg st="21" end="21"/>
                                            </p:txEl>
                                          </p:spTgt>
                                        </p:tgtEl>
                                        <p:attrNameLst>
                                          <p:attrName>style.visibility</p:attrName>
                                        </p:attrNameLst>
                                      </p:cBhvr>
                                      <p:to>
                                        <p:strVal val="visible"/>
                                      </p:to>
                                    </p:set>
                                    <p:animEffect transition="in" filter="fade">
                                      <p:cBhvr>
                                        <p:cTn id="95" dur="1000"/>
                                        <p:tgtEl>
                                          <p:spTgt spid="15363">
                                            <p:txEl>
                                              <p:pRg st="21" end="21"/>
                                            </p:txEl>
                                          </p:spTgt>
                                        </p:tgtEl>
                                      </p:cBhvr>
                                    </p:animEffect>
                                  </p:childTnLst>
                                </p:cTn>
                              </p:par>
                            </p:childTnLst>
                          </p:cTn>
                        </p:par>
                        <p:par>
                          <p:cTn id="96" fill="hold">
                            <p:stCondLst>
                              <p:cond delay="23000"/>
                            </p:stCondLst>
                            <p:childTnLst>
                              <p:par>
                                <p:cTn id="97" presetID="10" presetClass="entr" presetSubtype="0" fill="hold" grpId="0" nodeType="afterEffect">
                                  <p:stCondLst>
                                    <p:cond delay="0"/>
                                  </p:stCondLst>
                                  <p:childTnLst>
                                    <p:set>
                                      <p:cBhvr>
                                        <p:cTn id="98" dur="1" fill="hold">
                                          <p:stCondLst>
                                            <p:cond delay="0"/>
                                          </p:stCondLst>
                                        </p:cTn>
                                        <p:tgtEl>
                                          <p:spTgt spid="15363">
                                            <p:txEl>
                                              <p:pRg st="22" end="22"/>
                                            </p:txEl>
                                          </p:spTgt>
                                        </p:tgtEl>
                                        <p:attrNameLst>
                                          <p:attrName>style.visibility</p:attrName>
                                        </p:attrNameLst>
                                      </p:cBhvr>
                                      <p:to>
                                        <p:strVal val="visible"/>
                                      </p:to>
                                    </p:set>
                                    <p:animEffect transition="in" filter="fade">
                                      <p:cBhvr>
                                        <p:cTn id="99" dur="1000"/>
                                        <p:tgtEl>
                                          <p:spTgt spid="15363">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flipV="1">
            <a:off x="457200" y="188913"/>
            <a:ext cx="8229600" cy="85725"/>
          </a:xfrm>
        </p:spPr>
        <p:txBody>
          <a:bodyPr/>
          <a:lstStyle/>
          <a:p>
            <a:endParaRPr lang="ru-RU" sz="4000"/>
          </a:p>
        </p:txBody>
      </p:sp>
      <p:sp>
        <p:nvSpPr>
          <p:cNvPr id="16387" name="Rectangle 3"/>
          <p:cNvSpPr>
            <a:spLocks noGrp="1" noChangeArrowheads="1"/>
          </p:cNvSpPr>
          <p:nvPr>
            <p:ph type="body" idx="1"/>
          </p:nvPr>
        </p:nvSpPr>
        <p:spPr>
          <a:xfrm>
            <a:off x="323850" y="188913"/>
            <a:ext cx="8569325" cy="6480175"/>
          </a:xfrm>
          <a:gradFill rotWithShape="1">
            <a:gsLst>
              <a:gs pos="0">
                <a:schemeClr val="bg2">
                  <a:alpha val="59000"/>
                </a:schemeClr>
              </a:gs>
              <a:gs pos="100000">
                <a:schemeClr val="bg1">
                  <a:alpha val="14000"/>
                </a:schemeClr>
              </a:gs>
            </a:gsLst>
            <a:path path="shape">
              <a:fillToRect l="50000" t="50000" r="50000" b="50000"/>
            </a:path>
          </a:gradFill>
        </p:spPr>
        <p:txBody>
          <a:bodyPr/>
          <a:lstStyle/>
          <a:p>
            <a:pPr>
              <a:lnSpc>
                <a:spcPct val="80000"/>
              </a:lnSpc>
              <a:buFontTx/>
              <a:buNone/>
            </a:pPr>
            <a:r>
              <a:rPr lang="ru-RU" sz="2000" b="1">
                <a:solidFill>
                  <a:srgbClr val="A50021"/>
                </a:solidFill>
                <a:latin typeface="Bookman Old Style" pitchFamily="18" charset="0"/>
              </a:rPr>
              <a:t>Порядок выполнения задания</a:t>
            </a:r>
            <a:r>
              <a:rPr lang="en-US" sz="2000" b="1">
                <a:solidFill>
                  <a:srgbClr val="A50021"/>
                </a:solidFill>
                <a:latin typeface="Bookman Old Style" pitchFamily="18" charset="0"/>
              </a:rPr>
              <a:t>:</a:t>
            </a:r>
            <a:endParaRPr lang="ru-RU" sz="2000" b="1">
              <a:solidFill>
                <a:srgbClr val="A50021"/>
              </a:solidFill>
              <a:latin typeface="Bookman Old Style" pitchFamily="18" charset="0"/>
            </a:endParaRPr>
          </a:p>
          <a:p>
            <a:pPr>
              <a:lnSpc>
                <a:spcPct val="80000"/>
              </a:lnSpc>
            </a:pPr>
            <a:r>
              <a:rPr lang="ru-RU" sz="2000" b="1">
                <a:latin typeface="Bookman Old Style" pitchFamily="18" charset="0"/>
              </a:rPr>
              <a:t>Очень внимательно прочитайте отрывок из адресованного вам письма. Обратите внимание на количество вопросов и их содержание.</a:t>
            </a:r>
          </a:p>
          <a:p>
            <a:pPr>
              <a:lnSpc>
                <a:spcPct val="80000"/>
              </a:lnSpc>
            </a:pPr>
            <a:r>
              <a:rPr lang="ru-RU" sz="2000" b="1">
                <a:latin typeface="Bookman Old Style" pitchFamily="18" charset="0"/>
              </a:rPr>
              <a:t>Подумайте о том, как вы ответите на эти вопросы. Ваши ответы могут соответствовать вашей реальной жизни, или же являться вымышленными.</a:t>
            </a:r>
          </a:p>
          <a:p>
            <a:pPr>
              <a:lnSpc>
                <a:spcPct val="80000"/>
              </a:lnSpc>
            </a:pPr>
            <a:r>
              <a:rPr lang="ru-RU" sz="2000" b="1">
                <a:latin typeface="Bookman Old Style" pitchFamily="18" charset="0"/>
              </a:rPr>
              <a:t>Продумывая ответы, делайте записи.</a:t>
            </a:r>
          </a:p>
          <a:p>
            <a:pPr>
              <a:lnSpc>
                <a:spcPct val="80000"/>
              </a:lnSpc>
            </a:pPr>
            <a:r>
              <a:rPr lang="ru-RU" sz="2000" b="1">
                <a:latin typeface="Bookman Old Style" pitchFamily="18" charset="0"/>
              </a:rPr>
              <a:t>Начните свое письмо согласно правилам написания писем.</a:t>
            </a:r>
          </a:p>
          <a:p>
            <a:pPr>
              <a:lnSpc>
                <a:spcPct val="80000"/>
              </a:lnSpc>
            </a:pPr>
            <a:r>
              <a:rPr lang="ru-RU" sz="2000" b="1">
                <a:latin typeface="Bookman Old Style" pitchFamily="18" charset="0"/>
              </a:rPr>
              <a:t>Тщательно продумайте грамматическую структуру и лексику каждого написанного вами предложения. Убедитесь, что они правильно употреблены и соответствуют ситуации.</a:t>
            </a:r>
          </a:p>
          <a:p>
            <a:pPr>
              <a:lnSpc>
                <a:spcPct val="80000"/>
              </a:lnSpc>
            </a:pPr>
            <a:r>
              <a:rPr lang="ru-RU" sz="2000" b="1">
                <a:latin typeface="Bookman Old Style" pitchFamily="18" charset="0"/>
              </a:rPr>
              <a:t>Убедитесь в том, что вы правильно соединяете предложения в тексте, и они естественно следуют друг за другом.</a:t>
            </a:r>
          </a:p>
          <a:p>
            <a:pPr>
              <a:lnSpc>
                <a:spcPct val="80000"/>
              </a:lnSpc>
            </a:pPr>
            <a:r>
              <a:rPr lang="ru-RU" sz="2000" b="1">
                <a:latin typeface="Bookman Old Style" pitchFamily="18" charset="0"/>
              </a:rPr>
              <a:t>Убедитесь в том, что вы ответили на все поставленные вопросы.</a:t>
            </a:r>
          </a:p>
          <a:p>
            <a:pPr>
              <a:lnSpc>
                <a:spcPct val="80000"/>
              </a:lnSpc>
            </a:pPr>
            <a:r>
              <a:rPr lang="ru-RU" sz="2000" b="1">
                <a:latin typeface="Bookman Old Style" pitchFamily="18" charset="0"/>
              </a:rPr>
              <a:t>Убедитесь в том, что вы не допустили орфографических или пунктуационных ошибок.</a:t>
            </a:r>
          </a:p>
          <a:p>
            <a:pPr>
              <a:lnSpc>
                <a:spcPct val="80000"/>
              </a:lnSpc>
            </a:pPr>
            <a:r>
              <a:rPr lang="ru-RU" sz="2000" b="1">
                <a:latin typeface="Bookman Old Style" pitchFamily="18" charset="0"/>
              </a:rPr>
              <a:t>Правильно завершите письмо.</a:t>
            </a:r>
          </a:p>
          <a:p>
            <a:pPr>
              <a:lnSpc>
                <a:spcPct val="80000"/>
              </a:lnSpc>
            </a:pPr>
            <a:r>
              <a:rPr lang="ru-RU" sz="2000" b="1">
                <a:latin typeface="Bookman Old Style" pitchFamily="18" charset="0"/>
              </a:rPr>
              <a:t>После окончания работы внимательно проверьте все написанное вами.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6387">
                                            <p:txEl>
                                              <p:pRg st="0" end="0"/>
                                            </p:txEl>
                                          </p:spTgt>
                                        </p:tgtEl>
                                        <p:attrNameLst>
                                          <p:attrName>style.visibility</p:attrName>
                                        </p:attrNameLst>
                                      </p:cBhvr>
                                      <p:to>
                                        <p:strVal val="visible"/>
                                      </p:to>
                                    </p:set>
                                    <p:anim calcmode="discrete" valueType="clr">
                                      <p:cBhvr override="childStyle">
                                        <p:cTn id="7" dur="80"/>
                                        <p:tgtEl>
                                          <p:spTgt spid="1638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38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6387">
                                            <p:txEl>
                                              <p:pRg st="0" end="0"/>
                                            </p:txEl>
                                          </p:spTgt>
                                        </p:tgtEl>
                                        <p:attrNameLst>
                                          <p:attrName>fill.type</p:attrName>
                                        </p:attrNameLst>
                                      </p:cBhvr>
                                      <p:to>
                                        <p:strVal val="solid"/>
                                      </p:to>
                                    </p:set>
                                  </p:childTnLst>
                                </p:cTn>
                              </p:par>
                            </p:childTnLst>
                          </p:cTn>
                        </p:par>
                        <p:par>
                          <p:cTn id="10" fill="hold">
                            <p:stCondLst>
                              <p:cond delay="1040"/>
                            </p:stCondLst>
                            <p:childTnLst>
                              <p:par>
                                <p:cTn id="11" presetID="27" presetClass="entr" presetSubtype="0" fill="hold" nodeType="afterEffect">
                                  <p:stCondLst>
                                    <p:cond delay="0"/>
                                  </p:stCondLst>
                                  <p:iterate type="lt">
                                    <p:tmPct val="50000"/>
                                  </p:iterate>
                                  <p:childTnLst>
                                    <p:set>
                                      <p:cBhvr>
                                        <p:cTn id="12" dur="1" fill="hold">
                                          <p:stCondLst>
                                            <p:cond delay="0"/>
                                          </p:stCondLst>
                                        </p:cTn>
                                        <p:tgtEl>
                                          <p:spTgt spid="16387">
                                            <p:txEl>
                                              <p:pRg st="1" end="1"/>
                                            </p:txEl>
                                          </p:spTgt>
                                        </p:tgtEl>
                                        <p:attrNameLst>
                                          <p:attrName>style.visibility</p:attrName>
                                        </p:attrNameLst>
                                      </p:cBhvr>
                                      <p:to>
                                        <p:strVal val="visible"/>
                                      </p:to>
                                    </p:set>
                                    <p:anim calcmode="discrete" valueType="clr">
                                      <p:cBhvr override="childStyle">
                                        <p:cTn id="13" dur="80"/>
                                        <p:tgtEl>
                                          <p:spTgt spid="1638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6387">
                                            <p:txEl>
                                              <p:pRg st="1" end="1"/>
                                            </p:txEl>
                                          </p:spTgt>
                                        </p:tgtEl>
                                        <p:attrNameLst>
                                          <p:attrName>fillcolor</p:attrName>
                                        </p:attrNameLst>
                                      </p:cBhvr>
                                      <p:tavLst>
                                        <p:tav tm="0">
                                          <p:val>
                                            <p:clrVal>
                                              <a:schemeClr val="accent2"/>
                                            </p:clrVal>
                                          </p:val>
                                        </p:tav>
                                        <p:tav tm="50000">
                                          <p:val>
                                            <p:clrVal>
                                              <a:schemeClr val="hlink"/>
                                            </p:clrVal>
                                          </p:val>
                                        </p:tav>
                                      </p:tavLst>
                                    </p:anim>
                                    <p:set>
                                      <p:cBhvr>
                                        <p:cTn id="15" dur="80"/>
                                        <p:tgtEl>
                                          <p:spTgt spid="16387">
                                            <p:txEl>
                                              <p:pRg st="1" end="1"/>
                                            </p:txEl>
                                          </p:spTgt>
                                        </p:tgtEl>
                                        <p:attrNameLst>
                                          <p:attrName>fill.type</p:attrName>
                                        </p:attrNameLst>
                                      </p:cBhvr>
                                      <p:to>
                                        <p:strVal val="solid"/>
                                      </p:to>
                                    </p:set>
                                  </p:childTnLst>
                                </p:cTn>
                              </p:par>
                            </p:childTnLst>
                          </p:cTn>
                        </p:par>
                        <p:par>
                          <p:cTn id="16" fill="hold">
                            <p:stCondLst>
                              <p:cond delay="5400"/>
                            </p:stCondLst>
                            <p:childTnLst>
                              <p:par>
                                <p:cTn id="17" presetID="27" presetClass="entr" presetSubtype="0" fill="hold" nodeType="afterEffect">
                                  <p:stCondLst>
                                    <p:cond delay="0"/>
                                  </p:stCondLst>
                                  <p:iterate type="lt">
                                    <p:tmPct val="50000"/>
                                  </p:iterate>
                                  <p:childTnLst>
                                    <p:set>
                                      <p:cBhvr>
                                        <p:cTn id="18" dur="1" fill="hold">
                                          <p:stCondLst>
                                            <p:cond delay="0"/>
                                          </p:stCondLst>
                                        </p:cTn>
                                        <p:tgtEl>
                                          <p:spTgt spid="16387">
                                            <p:txEl>
                                              <p:pRg st="2" end="2"/>
                                            </p:txEl>
                                          </p:spTgt>
                                        </p:tgtEl>
                                        <p:attrNameLst>
                                          <p:attrName>style.visibility</p:attrName>
                                        </p:attrNameLst>
                                      </p:cBhvr>
                                      <p:to>
                                        <p:strVal val="visible"/>
                                      </p:to>
                                    </p:set>
                                    <p:anim calcmode="discrete" valueType="clr">
                                      <p:cBhvr override="childStyle">
                                        <p:cTn id="19" dur="80"/>
                                        <p:tgtEl>
                                          <p:spTgt spid="1638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6387">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16387">
                                            <p:txEl>
                                              <p:pRg st="2" end="2"/>
                                            </p:txEl>
                                          </p:spTgt>
                                        </p:tgtEl>
                                        <p:attrNameLst>
                                          <p:attrName>fill.type</p:attrName>
                                        </p:attrNameLst>
                                      </p:cBhvr>
                                      <p:to>
                                        <p:strVal val="solid"/>
                                      </p:to>
                                    </p:set>
                                  </p:childTnLst>
                                </p:cTn>
                              </p:par>
                            </p:childTnLst>
                          </p:cTn>
                        </p:par>
                        <p:par>
                          <p:cTn id="22" fill="hold">
                            <p:stCondLst>
                              <p:cond delay="10040"/>
                            </p:stCondLst>
                            <p:childTnLst>
                              <p:par>
                                <p:cTn id="23" presetID="27" presetClass="entr" presetSubtype="0" fill="hold" nodeType="afterEffect">
                                  <p:stCondLst>
                                    <p:cond delay="0"/>
                                  </p:stCondLst>
                                  <p:iterate type="lt">
                                    <p:tmPct val="50000"/>
                                  </p:iterate>
                                  <p:childTnLst>
                                    <p:set>
                                      <p:cBhvr>
                                        <p:cTn id="24" dur="1" fill="hold">
                                          <p:stCondLst>
                                            <p:cond delay="0"/>
                                          </p:stCondLst>
                                        </p:cTn>
                                        <p:tgtEl>
                                          <p:spTgt spid="16387">
                                            <p:txEl>
                                              <p:pRg st="3" end="3"/>
                                            </p:txEl>
                                          </p:spTgt>
                                        </p:tgtEl>
                                        <p:attrNameLst>
                                          <p:attrName>style.visibility</p:attrName>
                                        </p:attrNameLst>
                                      </p:cBhvr>
                                      <p:to>
                                        <p:strVal val="visible"/>
                                      </p:to>
                                    </p:set>
                                    <p:anim calcmode="discrete" valueType="clr">
                                      <p:cBhvr override="childStyle">
                                        <p:cTn id="25" dur="80"/>
                                        <p:tgtEl>
                                          <p:spTgt spid="16387">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6387">
                                            <p:txEl>
                                              <p:pRg st="3" end="3"/>
                                            </p:txEl>
                                          </p:spTgt>
                                        </p:tgtEl>
                                        <p:attrNameLst>
                                          <p:attrName>fillcolor</p:attrName>
                                        </p:attrNameLst>
                                      </p:cBhvr>
                                      <p:tavLst>
                                        <p:tav tm="0">
                                          <p:val>
                                            <p:clrVal>
                                              <a:schemeClr val="accent2"/>
                                            </p:clrVal>
                                          </p:val>
                                        </p:tav>
                                        <p:tav tm="50000">
                                          <p:val>
                                            <p:clrVal>
                                              <a:schemeClr val="hlink"/>
                                            </p:clrVal>
                                          </p:val>
                                        </p:tav>
                                      </p:tavLst>
                                    </p:anim>
                                    <p:set>
                                      <p:cBhvr>
                                        <p:cTn id="27" dur="80"/>
                                        <p:tgtEl>
                                          <p:spTgt spid="16387">
                                            <p:txEl>
                                              <p:pRg st="3" end="3"/>
                                            </p:txEl>
                                          </p:spTgt>
                                        </p:tgtEl>
                                        <p:attrNameLst>
                                          <p:attrName>fill.type</p:attrName>
                                        </p:attrNameLst>
                                      </p:cBhvr>
                                      <p:to>
                                        <p:strVal val="solid"/>
                                      </p:to>
                                    </p:set>
                                  </p:childTnLst>
                                </p:cTn>
                              </p:par>
                            </p:childTnLst>
                          </p:cTn>
                        </p:par>
                        <p:par>
                          <p:cTn id="28" fill="hold">
                            <p:stCondLst>
                              <p:cond delay="11320"/>
                            </p:stCondLst>
                            <p:childTnLst>
                              <p:par>
                                <p:cTn id="29" presetID="27" presetClass="entr" presetSubtype="0" fill="hold" nodeType="afterEffect">
                                  <p:stCondLst>
                                    <p:cond delay="0"/>
                                  </p:stCondLst>
                                  <p:iterate type="lt">
                                    <p:tmPct val="50000"/>
                                  </p:iterate>
                                  <p:childTnLst>
                                    <p:set>
                                      <p:cBhvr>
                                        <p:cTn id="30" dur="1" fill="hold">
                                          <p:stCondLst>
                                            <p:cond delay="0"/>
                                          </p:stCondLst>
                                        </p:cTn>
                                        <p:tgtEl>
                                          <p:spTgt spid="16387">
                                            <p:txEl>
                                              <p:pRg st="4" end="4"/>
                                            </p:txEl>
                                          </p:spTgt>
                                        </p:tgtEl>
                                        <p:attrNameLst>
                                          <p:attrName>style.visibility</p:attrName>
                                        </p:attrNameLst>
                                      </p:cBhvr>
                                      <p:to>
                                        <p:strVal val="visible"/>
                                      </p:to>
                                    </p:set>
                                    <p:anim calcmode="discrete" valueType="clr">
                                      <p:cBhvr override="childStyle">
                                        <p:cTn id="31" dur="80"/>
                                        <p:tgtEl>
                                          <p:spTgt spid="16387">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16387">
                                            <p:txEl>
                                              <p:pRg st="4" end="4"/>
                                            </p:txEl>
                                          </p:spTgt>
                                        </p:tgtEl>
                                        <p:attrNameLst>
                                          <p:attrName>fillcolor</p:attrName>
                                        </p:attrNameLst>
                                      </p:cBhvr>
                                      <p:tavLst>
                                        <p:tav tm="0">
                                          <p:val>
                                            <p:clrVal>
                                              <a:schemeClr val="accent2"/>
                                            </p:clrVal>
                                          </p:val>
                                        </p:tav>
                                        <p:tav tm="50000">
                                          <p:val>
                                            <p:clrVal>
                                              <a:schemeClr val="hlink"/>
                                            </p:clrVal>
                                          </p:val>
                                        </p:tav>
                                      </p:tavLst>
                                    </p:anim>
                                    <p:set>
                                      <p:cBhvr>
                                        <p:cTn id="33" dur="80"/>
                                        <p:tgtEl>
                                          <p:spTgt spid="16387">
                                            <p:txEl>
                                              <p:pRg st="4" end="4"/>
                                            </p:txEl>
                                          </p:spTgt>
                                        </p:tgtEl>
                                        <p:attrNameLst>
                                          <p:attrName>fill.type</p:attrName>
                                        </p:attrNameLst>
                                      </p:cBhvr>
                                      <p:to>
                                        <p:strVal val="solid"/>
                                      </p:to>
                                    </p:set>
                                  </p:childTnLst>
                                </p:cTn>
                              </p:par>
                            </p:childTnLst>
                          </p:cTn>
                        </p:par>
                        <p:par>
                          <p:cTn id="34" fill="hold">
                            <p:stCondLst>
                              <p:cond delay="13280"/>
                            </p:stCondLst>
                            <p:childTnLst>
                              <p:par>
                                <p:cTn id="35" presetID="27" presetClass="entr" presetSubtype="0" fill="hold" nodeType="afterEffect">
                                  <p:stCondLst>
                                    <p:cond delay="0"/>
                                  </p:stCondLst>
                                  <p:iterate type="lt">
                                    <p:tmPct val="50000"/>
                                  </p:iterate>
                                  <p:childTnLst>
                                    <p:set>
                                      <p:cBhvr>
                                        <p:cTn id="36" dur="1" fill="hold">
                                          <p:stCondLst>
                                            <p:cond delay="0"/>
                                          </p:stCondLst>
                                        </p:cTn>
                                        <p:tgtEl>
                                          <p:spTgt spid="16387">
                                            <p:txEl>
                                              <p:pRg st="5" end="5"/>
                                            </p:txEl>
                                          </p:spTgt>
                                        </p:tgtEl>
                                        <p:attrNameLst>
                                          <p:attrName>style.visibility</p:attrName>
                                        </p:attrNameLst>
                                      </p:cBhvr>
                                      <p:to>
                                        <p:strVal val="visible"/>
                                      </p:to>
                                    </p:set>
                                    <p:anim calcmode="discrete" valueType="clr">
                                      <p:cBhvr override="childStyle">
                                        <p:cTn id="37" dur="80"/>
                                        <p:tgtEl>
                                          <p:spTgt spid="16387">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6387">
                                            <p:txEl>
                                              <p:pRg st="5" end="5"/>
                                            </p:txEl>
                                          </p:spTgt>
                                        </p:tgtEl>
                                        <p:attrNameLst>
                                          <p:attrName>fillcolor</p:attrName>
                                        </p:attrNameLst>
                                      </p:cBhvr>
                                      <p:tavLst>
                                        <p:tav tm="0">
                                          <p:val>
                                            <p:clrVal>
                                              <a:schemeClr val="accent2"/>
                                            </p:clrVal>
                                          </p:val>
                                        </p:tav>
                                        <p:tav tm="50000">
                                          <p:val>
                                            <p:clrVal>
                                              <a:schemeClr val="hlink"/>
                                            </p:clrVal>
                                          </p:val>
                                        </p:tav>
                                      </p:tavLst>
                                    </p:anim>
                                    <p:set>
                                      <p:cBhvr>
                                        <p:cTn id="39" dur="80"/>
                                        <p:tgtEl>
                                          <p:spTgt spid="16387">
                                            <p:txEl>
                                              <p:pRg st="5" end="5"/>
                                            </p:txEl>
                                          </p:spTgt>
                                        </p:tgtEl>
                                        <p:attrNameLst>
                                          <p:attrName>fill.type</p:attrName>
                                        </p:attrNameLst>
                                      </p:cBhvr>
                                      <p:to>
                                        <p:strVal val="solid"/>
                                      </p:to>
                                    </p:set>
                                  </p:childTnLst>
                                </p:cTn>
                              </p:par>
                            </p:childTnLst>
                          </p:cTn>
                        </p:par>
                        <p:par>
                          <p:cTn id="40" fill="hold">
                            <p:stCondLst>
                              <p:cond delay="19040"/>
                            </p:stCondLst>
                            <p:childTnLst>
                              <p:par>
                                <p:cTn id="41" presetID="27" presetClass="entr" presetSubtype="0" fill="hold" nodeType="afterEffect">
                                  <p:stCondLst>
                                    <p:cond delay="0"/>
                                  </p:stCondLst>
                                  <p:iterate type="lt">
                                    <p:tmPct val="50000"/>
                                  </p:iterate>
                                  <p:childTnLst>
                                    <p:set>
                                      <p:cBhvr>
                                        <p:cTn id="42" dur="1" fill="hold">
                                          <p:stCondLst>
                                            <p:cond delay="0"/>
                                          </p:stCondLst>
                                        </p:cTn>
                                        <p:tgtEl>
                                          <p:spTgt spid="16387">
                                            <p:txEl>
                                              <p:pRg st="6" end="6"/>
                                            </p:txEl>
                                          </p:spTgt>
                                        </p:tgtEl>
                                        <p:attrNameLst>
                                          <p:attrName>style.visibility</p:attrName>
                                        </p:attrNameLst>
                                      </p:cBhvr>
                                      <p:to>
                                        <p:strVal val="visible"/>
                                      </p:to>
                                    </p:set>
                                    <p:anim calcmode="discrete" valueType="clr">
                                      <p:cBhvr override="childStyle">
                                        <p:cTn id="43" dur="80"/>
                                        <p:tgtEl>
                                          <p:spTgt spid="16387">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16387">
                                            <p:txEl>
                                              <p:pRg st="6" end="6"/>
                                            </p:txEl>
                                          </p:spTgt>
                                        </p:tgtEl>
                                        <p:attrNameLst>
                                          <p:attrName>fillcolor</p:attrName>
                                        </p:attrNameLst>
                                      </p:cBhvr>
                                      <p:tavLst>
                                        <p:tav tm="0">
                                          <p:val>
                                            <p:clrVal>
                                              <a:schemeClr val="accent2"/>
                                            </p:clrVal>
                                          </p:val>
                                        </p:tav>
                                        <p:tav tm="50000">
                                          <p:val>
                                            <p:clrVal>
                                              <a:schemeClr val="hlink"/>
                                            </p:clrVal>
                                          </p:val>
                                        </p:tav>
                                      </p:tavLst>
                                    </p:anim>
                                    <p:set>
                                      <p:cBhvr>
                                        <p:cTn id="45" dur="80"/>
                                        <p:tgtEl>
                                          <p:spTgt spid="16387">
                                            <p:txEl>
                                              <p:pRg st="6" end="6"/>
                                            </p:txEl>
                                          </p:spTgt>
                                        </p:tgtEl>
                                        <p:attrNameLst>
                                          <p:attrName>fill.type</p:attrName>
                                        </p:attrNameLst>
                                      </p:cBhvr>
                                      <p:to>
                                        <p:strVal val="solid"/>
                                      </p:to>
                                    </p:set>
                                  </p:childTnLst>
                                </p:cTn>
                              </p:par>
                            </p:childTnLst>
                          </p:cTn>
                        </p:par>
                        <p:par>
                          <p:cTn id="46" fill="hold">
                            <p:stCondLst>
                              <p:cond delay="22760"/>
                            </p:stCondLst>
                            <p:childTnLst>
                              <p:par>
                                <p:cTn id="47" presetID="27" presetClass="entr" presetSubtype="0" fill="hold" nodeType="afterEffect">
                                  <p:stCondLst>
                                    <p:cond delay="0"/>
                                  </p:stCondLst>
                                  <p:iterate type="lt">
                                    <p:tmPct val="50000"/>
                                  </p:iterate>
                                  <p:childTnLst>
                                    <p:set>
                                      <p:cBhvr>
                                        <p:cTn id="48" dur="1" fill="hold">
                                          <p:stCondLst>
                                            <p:cond delay="0"/>
                                          </p:stCondLst>
                                        </p:cTn>
                                        <p:tgtEl>
                                          <p:spTgt spid="16387">
                                            <p:txEl>
                                              <p:pRg st="7" end="7"/>
                                            </p:txEl>
                                          </p:spTgt>
                                        </p:tgtEl>
                                        <p:attrNameLst>
                                          <p:attrName>style.visibility</p:attrName>
                                        </p:attrNameLst>
                                      </p:cBhvr>
                                      <p:to>
                                        <p:strVal val="visible"/>
                                      </p:to>
                                    </p:set>
                                    <p:anim calcmode="discrete" valueType="clr">
                                      <p:cBhvr override="childStyle">
                                        <p:cTn id="49" dur="80"/>
                                        <p:tgtEl>
                                          <p:spTgt spid="16387">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16387">
                                            <p:txEl>
                                              <p:pRg st="7" end="7"/>
                                            </p:txEl>
                                          </p:spTgt>
                                        </p:tgtEl>
                                        <p:attrNameLst>
                                          <p:attrName>fillcolor</p:attrName>
                                        </p:attrNameLst>
                                      </p:cBhvr>
                                      <p:tavLst>
                                        <p:tav tm="0">
                                          <p:val>
                                            <p:clrVal>
                                              <a:schemeClr val="accent2"/>
                                            </p:clrVal>
                                          </p:val>
                                        </p:tav>
                                        <p:tav tm="50000">
                                          <p:val>
                                            <p:clrVal>
                                              <a:schemeClr val="hlink"/>
                                            </p:clrVal>
                                          </p:val>
                                        </p:tav>
                                      </p:tavLst>
                                    </p:anim>
                                    <p:set>
                                      <p:cBhvr>
                                        <p:cTn id="51" dur="80"/>
                                        <p:tgtEl>
                                          <p:spTgt spid="16387">
                                            <p:txEl>
                                              <p:pRg st="7" end="7"/>
                                            </p:txEl>
                                          </p:spTgt>
                                        </p:tgtEl>
                                        <p:attrNameLst>
                                          <p:attrName>fill.type</p:attrName>
                                        </p:attrNameLst>
                                      </p:cBhvr>
                                      <p:to>
                                        <p:strVal val="solid"/>
                                      </p:to>
                                    </p:set>
                                  </p:childTnLst>
                                </p:cTn>
                              </p:par>
                            </p:childTnLst>
                          </p:cTn>
                        </p:par>
                        <p:par>
                          <p:cTn id="52" fill="hold">
                            <p:stCondLst>
                              <p:cond delay="24880"/>
                            </p:stCondLst>
                            <p:childTnLst>
                              <p:par>
                                <p:cTn id="53" presetID="27" presetClass="entr" presetSubtype="0" fill="hold" nodeType="afterEffect">
                                  <p:stCondLst>
                                    <p:cond delay="0"/>
                                  </p:stCondLst>
                                  <p:iterate type="lt">
                                    <p:tmPct val="50000"/>
                                  </p:iterate>
                                  <p:childTnLst>
                                    <p:set>
                                      <p:cBhvr>
                                        <p:cTn id="54" dur="1" fill="hold">
                                          <p:stCondLst>
                                            <p:cond delay="0"/>
                                          </p:stCondLst>
                                        </p:cTn>
                                        <p:tgtEl>
                                          <p:spTgt spid="16387">
                                            <p:txEl>
                                              <p:pRg st="8" end="8"/>
                                            </p:txEl>
                                          </p:spTgt>
                                        </p:tgtEl>
                                        <p:attrNameLst>
                                          <p:attrName>style.visibility</p:attrName>
                                        </p:attrNameLst>
                                      </p:cBhvr>
                                      <p:to>
                                        <p:strVal val="visible"/>
                                      </p:to>
                                    </p:set>
                                    <p:anim calcmode="discrete" valueType="clr">
                                      <p:cBhvr override="childStyle">
                                        <p:cTn id="55" dur="80"/>
                                        <p:tgtEl>
                                          <p:spTgt spid="16387">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16387">
                                            <p:txEl>
                                              <p:pRg st="8" end="8"/>
                                            </p:txEl>
                                          </p:spTgt>
                                        </p:tgtEl>
                                        <p:attrNameLst>
                                          <p:attrName>fillcolor</p:attrName>
                                        </p:attrNameLst>
                                      </p:cBhvr>
                                      <p:tavLst>
                                        <p:tav tm="0">
                                          <p:val>
                                            <p:clrVal>
                                              <a:schemeClr val="accent2"/>
                                            </p:clrVal>
                                          </p:val>
                                        </p:tav>
                                        <p:tav tm="50000">
                                          <p:val>
                                            <p:clrVal>
                                              <a:schemeClr val="hlink"/>
                                            </p:clrVal>
                                          </p:val>
                                        </p:tav>
                                      </p:tavLst>
                                    </p:anim>
                                    <p:set>
                                      <p:cBhvr>
                                        <p:cTn id="57" dur="80"/>
                                        <p:tgtEl>
                                          <p:spTgt spid="16387">
                                            <p:txEl>
                                              <p:pRg st="8" end="8"/>
                                            </p:txEl>
                                          </p:spTgt>
                                        </p:tgtEl>
                                        <p:attrNameLst>
                                          <p:attrName>fill.type</p:attrName>
                                        </p:attrNameLst>
                                      </p:cBhvr>
                                      <p:to>
                                        <p:strVal val="solid"/>
                                      </p:to>
                                    </p:set>
                                  </p:childTnLst>
                                </p:cTn>
                              </p:par>
                            </p:childTnLst>
                          </p:cTn>
                        </p:par>
                        <p:par>
                          <p:cTn id="58" fill="hold">
                            <p:stCondLst>
                              <p:cond delay="27680"/>
                            </p:stCondLst>
                            <p:childTnLst>
                              <p:par>
                                <p:cTn id="59" presetID="27" presetClass="entr" presetSubtype="0" fill="hold" nodeType="afterEffect">
                                  <p:stCondLst>
                                    <p:cond delay="0"/>
                                  </p:stCondLst>
                                  <p:iterate type="lt">
                                    <p:tmPct val="50000"/>
                                  </p:iterate>
                                  <p:childTnLst>
                                    <p:set>
                                      <p:cBhvr>
                                        <p:cTn id="60" dur="1" fill="hold">
                                          <p:stCondLst>
                                            <p:cond delay="0"/>
                                          </p:stCondLst>
                                        </p:cTn>
                                        <p:tgtEl>
                                          <p:spTgt spid="16387">
                                            <p:txEl>
                                              <p:pRg st="9" end="9"/>
                                            </p:txEl>
                                          </p:spTgt>
                                        </p:tgtEl>
                                        <p:attrNameLst>
                                          <p:attrName>style.visibility</p:attrName>
                                        </p:attrNameLst>
                                      </p:cBhvr>
                                      <p:to>
                                        <p:strVal val="visible"/>
                                      </p:to>
                                    </p:set>
                                    <p:anim calcmode="discrete" valueType="clr">
                                      <p:cBhvr override="childStyle">
                                        <p:cTn id="61" dur="80"/>
                                        <p:tgtEl>
                                          <p:spTgt spid="16387">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16387">
                                            <p:txEl>
                                              <p:pRg st="9" end="9"/>
                                            </p:txEl>
                                          </p:spTgt>
                                        </p:tgtEl>
                                        <p:attrNameLst>
                                          <p:attrName>fillcolor</p:attrName>
                                        </p:attrNameLst>
                                      </p:cBhvr>
                                      <p:tavLst>
                                        <p:tav tm="0">
                                          <p:val>
                                            <p:clrVal>
                                              <a:schemeClr val="accent2"/>
                                            </p:clrVal>
                                          </p:val>
                                        </p:tav>
                                        <p:tav tm="50000">
                                          <p:val>
                                            <p:clrVal>
                                              <a:schemeClr val="hlink"/>
                                            </p:clrVal>
                                          </p:val>
                                        </p:tav>
                                      </p:tavLst>
                                    </p:anim>
                                    <p:set>
                                      <p:cBhvr>
                                        <p:cTn id="63" dur="80"/>
                                        <p:tgtEl>
                                          <p:spTgt spid="16387">
                                            <p:txEl>
                                              <p:pRg st="9" end="9"/>
                                            </p:txEl>
                                          </p:spTgt>
                                        </p:tgtEl>
                                        <p:attrNameLst>
                                          <p:attrName>fill.type</p:attrName>
                                        </p:attrNameLst>
                                      </p:cBhvr>
                                      <p:to>
                                        <p:strVal val="solid"/>
                                      </p:to>
                                    </p:set>
                                  </p:childTnLst>
                                </p:cTn>
                              </p:par>
                            </p:childTnLst>
                          </p:cTn>
                        </p:par>
                        <p:par>
                          <p:cTn id="64" fill="hold">
                            <p:stCondLst>
                              <p:cond delay="28720"/>
                            </p:stCondLst>
                            <p:childTnLst>
                              <p:par>
                                <p:cTn id="65" presetID="27" presetClass="entr" presetSubtype="0" fill="hold" nodeType="afterEffect">
                                  <p:stCondLst>
                                    <p:cond delay="0"/>
                                  </p:stCondLst>
                                  <p:iterate type="lt">
                                    <p:tmPct val="50000"/>
                                  </p:iterate>
                                  <p:childTnLst>
                                    <p:set>
                                      <p:cBhvr>
                                        <p:cTn id="66" dur="1" fill="hold">
                                          <p:stCondLst>
                                            <p:cond delay="0"/>
                                          </p:stCondLst>
                                        </p:cTn>
                                        <p:tgtEl>
                                          <p:spTgt spid="16387">
                                            <p:txEl>
                                              <p:pRg st="10" end="10"/>
                                            </p:txEl>
                                          </p:spTgt>
                                        </p:tgtEl>
                                        <p:attrNameLst>
                                          <p:attrName>style.visibility</p:attrName>
                                        </p:attrNameLst>
                                      </p:cBhvr>
                                      <p:to>
                                        <p:strVal val="visible"/>
                                      </p:to>
                                    </p:set>
                                    <p:anim calcmode="discrete" valueType="clr">
                                      <p:cBhvr override="childStyle">
                                        <p:cTn id="67" dur="80"/>
                                        <p:tgtEl>
                                          <p:spTgt spid="16387">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8" dur="80"/>
                                        <p:tgtEl>
                                          <p:spTgt spid="16387">
                                            <p:txEl>
                                              <p:pRg st="10" end="10"/>
                                            </p:txEl>
                                          </p:spTgt>
                                        </p:tgtEl>
                                        <p:attrNameLst>
                                          <p:attrName>fillcolor</p:attrName>
                                        </p:attrNameLst>
                                      </p:cBhvr>
                                      <p:tavLst>
                                        <p:tav tm="0">
                                          <p:val>
                                            <p:clrVal>
                                              <a:schemeClr val="accent2"/>
                                            </p:clrVal>
                                          </p:val>
                                        </p:tav>
                                        <p:tav tm="50000">
                                          <p:val>
                                            <p:clrVal>
                                              <a:schemeClr val="hlink"/>
                                            </p:clrVal>
                                          </p:val>
                                        </p:tav>
                                      </p:tavLst>
                                    </p:anim>
                                    <p:set>
                                      <p:cBhvr>
                                        <p:cTn id="69" dur="80"/>
                                        <p:tgtEl>
                                          <p:spTgt spid="16387">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flipV="1">
            <a:off x="457200" y="188913"/>
            <a:ext cx="8229600" cy="85725"/>
          </a:xfrm>
        </p:spPr>
        <p:txBody>
          <a:bodyPr/>
          <a:lstStyle/>
          <a:p>
            <a:endParaRPr lang="ru-RU" sz="4000"/>
          </a:p>
        </p:txBody>
      </p:sp>
      <p:sp>
        <p:nvSpPr>
          <p:cNvPr id="20483" name="Rectangle 3"/>
          <p:cNvSpPr>
            <a:spLocks noGrp="1" noChangeArrowheads="1"/>
          </p:cNvSpPr>
          <p:nvPr>
            <p:ph type="body" idx="1"/>
          </p:nvPr>
        </p:nvSpPr>
        <p:spPr>
          <a:xfrm>
            <a:off x="250825" y="188913"/>
            <a:ext cx="8355013" cy="6480175"/>
          </a:xfrm>
          <a:solidFill>
            <a:schemeClr val="bg1">
              <a:alpha val="59000"/>
            </a:schemeClr>
          </a:solidFill>
        </p:spPr>
        <p:txBody>
          <a:bodyPr/>
          <a:lstStyle/>
          <a:p>
            <a:pPr>
              <a:lnSpc>
                <a:spcPct val="90000"/>
              </a:lnSpc>
              <a:buFontTx/>
              <a:buNone/>
            </a:pPr>
            <a:r>
              <a:rPr lang="en-US" sz="1800" b="1">
                <a:solidFill>
                  <a:srgbClr val="A50021"/>
                </a:solidFill>
                <a:latin typeface="Bookman Old Style" pitchFamily="18" charset="0"/>
              </a:rPr>
              <a:t>Oxford test 1. </a:t>
            </a:r>
          </a:p>
          <a:p>
            <a:pPr>
              <a:lnSpc>
                <a:spcPct val="90000"/>
              </a:lnSpc>
              <a:buFontTx/>
              <a:buNone/>
            </a:pPr>
            <a:r>
              <a:rPr lang="en-US" sz="2400" b="1"/>
              <a:t>You have 20 minutes to do this task.</a:t>
            </a:r>
          </a:p>
          <a:p>
            <a:pPr>
              <a:lnSpc>
                <a:spcPct val="90000"/>
              </a:lnSpc>
              <a:buFontTx/>
              <a:buNone/>
            </a:pPr>
            <a:r>
              <a:rPr lang="en-US" sz="2400" b="1"/>
              <a:t>This is part of a letter from an English-speaking friend.</a:t>
            </a:r>
          </a:p>
          <a:p>
            <a:pPr>
              <a:lnSpc>
                <a:spcPct val="90000"/>
              </a:lnSpc>
              <a:buFontTx/>
              <a:buNone/>
            </a:pPr>
            <a:r>
              <a:rPr lang="en-US" sz="2800" b="1"/>
              <a:t>... </a:t>
            </a:r>
            <a:r>
              <a:rPr lang="en-US" sz="2800" b="1" i="1">
                <a:solidFill>
                  <a:srgbClr val="A50021"/>
                </a:solidFill>
              </a:rPr>
              <a:t>Are you working hard at school at the moment? I am because we have some very important exams at the end of the year. They 're our final exams at school and then we leave. What exams do you have? Are you studying hard for them and doing lots of homework?</a:t>
            </a:r>
          </a:p>
          <a:p>
            <a:pPr>
              <a:lnSpc>
                <a:spcPct val="90000"/>
              </a:lnSpc>
              <a:buFontTx/>
              <a:buNone/>
            </a:pPr>
            <a:r>
              <a:rPr lang="en-US" sz="2800" b="1" i="1">
                <a:solidFill>
                  <a:srgbClr val="A50021"/>
                </a:solidFill>
              </a:rPr>
              <a:t>   And what will happen after the exams? What are you going to do then? Will you have a holiday? Are you hoping to go to university?</a:t>
            </a:r>
          </a:p>
          <a:p>
            <a:pPr>
              <a:lnSpc>
                <a:spcPct val="90000"/>
              </a:lnSpc>
              <a:buFontTx/>
              <a:buNone/>
            </a:pPr>
            <a:r>
              <a:rPr lang="en-US" sz="2800" b="1" i="1">
                <a:solidFill>
                  <a:srgbClr val="A50021"/>
                </a:solidFill>
              </a:rPr>
              <a:t>  Tell me all about it.</a:t>
            </a:r>
          </a:p>
          <a:p>
            <a:pPr>
              <a:lnSpc>
                <a:spcPct val="90000"/>
              </a:lnSpc>
              <a:buFontTx/>
              <a:buNone/>
            </a:pPr>
            <a:r>
              <a:rPr lang="en-US" sz="2800" b="1" i="1">
                <a:solidFill>
                  <a:srgbClr val="A50021"/>
                </a:solidFill>
              </a:rPr>
              <a:t>  Jake</a:t>
            </a:r>
            <a:endParaRPr lang="ru-RU" sz="2800" b="1" i="1">
              <a:solidFill>
                <a:srgbClr val="A5002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20483">
                                            <p:bg/>
                                          </p:spTgt>
                                        </p:tgtEl>
                                        <p:attrNameLst>
                                          <p:attrName>style.visibility</p:attrName>
                                        </p:attrNameLst>
                                      </p:cBhvr>
                                      <p:to>
                                        <p:strVal val="visible"/>
                                      </p:to>
                                    </p:set>
                                    <p:animEffect transition="in" filter="fade">
                                      <p:cBhvr>
                                        <p:cTn id="7" dur="2000"/>
                                        <p:tgtEl>
                                          <p:spTgt spid="20483">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0483">
                                            <p:txEl>
                                              <p:pRg st="0" end="0"/>
                                            </p:txEl>
                                          </p:spTgt>
                                        </p:tgtEl>
                                        <p:attrNameLst>
                                          <p:attrName>style.visibility</p:attrName>
                                        </p:attrNameLst>
                                      </p:cBhvr>
                                      <p:to>
                                        <p:strVal val="visible"/>
                                      </p:to>
                                    </p:set>
                                    <p:animEffect transition="in" filter="fade">
                                      <p:cBhvr>
                                        <p:cTn id="11" dur="2000"/>
                                        <p:tgtEl>
                                          <p:spTgt spid="2048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0483">
                                            <p:txEl>
                                              <p:pRg st="1" end="1"/>
                                            </p:txEl>
                                          </p:spTgt>
                                        </p:tgtEl>
                                        <p:attrNameLst>
                                          <p:attrName>style.visibility</p:attrName>
                                        </p:attrNameLst>
                                      </p:cBhvr>
                                      <p:to>
                                        <p:strVal val="visible"/>
                                      </p:to>
                                    </p:set>
                                    <p:animEffect transition="in" filter="fade">
                                      <p:cBhvr>
                                        <p:cTn id="16" dur="2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2000"/>
                                        <p:tgtEl>
                                          <p:spTgt spid="2048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0483">
                                            <p:txEl>
                                              <p:pRg st="3" end="3"/>
                                            </p:txEl>
                                          </p:spTgt>
                                        </p:tgtEl>
                                        <p:attrNameLst>
                                          <p:attrName>style.visibility</p:attrName>
                                        </p:attrNameLst>
                                      </p:cBhvr>
                                      <p:to>
                                        <p:strVal val="visible"/>
                                      </p:to>
                                    </p:set>
                                    <p:animEffect transition="in" filter="fade">
                                      <p:cBhvr>
                                        <p:cTn id="26" dur="2000"/>
                                        <p:tgtEl>
                                          <p:spTgt spid="2048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Effect transition="in" filter="fade">
                                      <p:cBhvr>
                                        <p:cTn id="31" dur="2000"/>
                                        <p:tgtEl>
                                          <p:spTgt spid="2048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0483">
                                            <p:txEl>
                                              <p:pRg st="5" end="5"/>
                                            </p:txEl>
                                          </p:spTgt>
                                        </p:tgtEl>
                                        <p:attrNameLst>
                                          <p:attrName>style.visibility</p:attrName>
                                        </p:attrNameLst>
                                      </p:cBhvr>
                                      <p:to>
                                        <p:strVal val="visible"/>
                                      </p:to>
                                    </p:set>
                                    <p:animEffect transition="in" filter="fade">
                                      <p:cBhvr>
                                        <p:cTn id="36" dur="2000"/>
                                        <p:tgtEl>
                                          <p:spTgt spid="2048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0483">
                                            <p:txEl>
                                              <p:pRg st="6" end="6"/>
                                            </p:txEl>
                                          </p:spTgt>
                                        </p:tgtEl>
                                        <p:attrNameLst>
                                          <p:attrName>style.visibility</p:attrName>
                                        </p:attrNameLst>
                                      </p:cBhvr>
                                      <p:to>
                                        <p:strVal val="visible"/>
                                      </p:to>
                                    </p:set>
                                    <p:animEffect transition="in" filter="fade">
                                      <p:cBhvr>
                                        <p:cTn id="41" dur="20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animBg="1"/>
    </p:bld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84</TotalTime>
  <Words>806</Words>
  <Application>Microsoft Office PowerPoint</Application>
  <PresentationFormat>Экран (4:3)</PresentationFormat>
  <Paragraphs>82</Paragraphs>
  <Slides>10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Arial</vt:lpstr>
      <vt:lpstr>Bookman Old Style</vt:lpstr>
      <vt:lpstr>Оформление по умолчанию</vt:lpstr>
      <vt:lpstr>Комментарии к разделу «Письмо»</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Комментарии к разделу «Письмо»</dc:title>
  <dc:creator>***</dc:creator>
  <cp:lastModifiedBy>***</cp:lastModifiedBy>
  <cp:revision>5</cp:revision>
  <dcterms:created xsi:type="dcterms:W3CDTF">2009-01-22T02:40:34Z</dcterms:created>
  <dcterms:modified xsi:type="dcterms:W3CDTF">2009-04-27T14:58:11Z</dcterms:modified>
</cp:coreProperties>
</file>